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84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E0B8-898F-4D0C-A1B4-4139F86C211F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0A2EB-1060-4696-9B6E-DE1FACD863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A2EB-1060-4696-9B6E-DE1FACD8634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69D8-B8E2-406E-A20E-CD8449042A04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BEC-7026-4506-87CA-F5A835B1A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5573-6320-4851-ABEB-0A507D70ABB7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CBE0-83CF-452B-A7A6-E9D7E95469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597A-A8FC-4A32-8D7A-5D991F6E4F25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8B13-A5A2-4A00-8400-2AAC56922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0272-69DD-4832-B326-FAF658CEA88D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0FE8-0459-4067-978C-B708845107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FA32-23C0-4D04-B125-B85F2EE3A153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3DB8-F54F-4D03-BA37-44F7F63FFB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C766-F8C3-44E6-A10E-BB8D160DE47B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E1A-21D0-4DDC-BA6F-DB8DB1405B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DE9F-059A-4D6C-BB17-3C70E1825ABA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5722-32AA-4721-B32A-35D059D358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846-AEFF-4A38-85B1-3AF2156A670A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140F-738D-4C2C-8D84-81C963CB57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D3AE-F726-4694-96FA-B8AA5E9089FE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7713-0C07-401C-B21E-CE4943FE4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5183-D0DD-4933-AF8A-8BA579461B98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05D5-3D06-47E7-A97A-945C2C6B56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6B6C83-78FD-44CA-8DDD-D37BFBB92402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B113C-83F3-46D2-B389-A80577D6BF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11" Type="http://schemas.openxmlformats.org/officeDocument/2006/relationships/package" Target="../embeddings/Documento_do_Microsoft_Office_Word1.docx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11" Type="http://schemas.openxmlformats.org/officeDocument/2006/relationships/package" Target="../embeddings/Documento_do_Microsoft_Office_Word2.docx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11" Type="http://schemas.openxmlformats.org/officeDocument/2006/relationships/package" Target="../embeddings/Documento_do_Microsoft_Office_Word3.docx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11" Type="http://schemas.openxmlformats.org/officeDocument/2006/relationships/package" Target="../embeddings/Documento_do_Microsoft_Office_Word4.docx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215900" y="2325688"/>
            <a:ext cx="8028508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r>
              <a:rPr lang="pt-BR" b="1" kern="0" dirty="0" smtClean="0">
                <a:latin typeface="Arial" pitchFamily="34" charset="0"/>
                <a:cs typeface="Arial" pitchFamily="34" charset="0"/>
              </a:rPr>
              <a:t> Pesquisador Visitante: Célio Gurgel Amorim  (MSC )</a:t>
            </a:r>
            <a:endParaRPr lang="pt-BR" b="1" kern="0" dirty="0">
              <a:latin typeface="Arial" pitchFamily="34" charset="0"/>
              <a:cs typeface="Arial" pitchFamily="34" charset="0"/>
            </a:endParaRPr>
          </a:p>
          <a:p>
            <a:pPr marL="341313" indent="-341313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r>
              <a:rPr lang="pt-BR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kern="0" dirty="0" smtClean="0">
                <a:latin typeface="Arial" pitchFamily="34" charset="0"/>
                <a:cs typeface="Arial" pitchFamily="34" charset="0"/>
              </a:rPr>
              <a:t>Coordenador</a:t>
            </a:r>
            <a:r>
              <a:rPr lang="pt-BR" b="1" kern="0" dirty="0">
                <a:latin typeface="Arial" pitchFamily="34" charset="0"/>
                <a:cs typeface="Arial" pitchFamily="34" charset="0"/>
              </a:rPr>
              <a:t>: Prof.  Dr. </a:t>
            </a:r>
            <a:r>
              <a:rPr lang="pt-BR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kern="0" dirty="0" err="1" smtClean="0">
                <a:latin typeface="Arial" pitchFamily="34" charset="0"/>
                <a:cs typeface="Arial" pitchFamily="34" charset="0"/>
              </a:rPr>
              <a:t>Tarcilio</a:t>
            </a:r>
            <a:r>
              <a:rPr lang="pt-BR" b="1" kern="0" dirty="0" smtClean="0">
                <a:latin typeface="Arial" pitchFamily="34" charset="0"/>
                <a:cs typeface="Arial" pitchFamily="34" charset="0"/>
              </a:rPr>
              <a:t> Viana Dutra Junior</a:t>
            </a:r>
          </a:p>
          <a:p>
            <a:pPr>
              <a:lnSpc>
                <a:spcPct val="150000"/>
              </a:lnSpc>
            </a:pPr>
            <a:r>
              <a:rPr lang="pt-BR" b="1" kern="0" dirty="0" smtClean="0">
                <a:latin typeface="Arial" pitchFamily="34" charset="0"/>
                <a:cs typeface="Arial" pitchFamily="34" charset="0"/>
              </a:rPr>
              <a:t>       Membros da Comissão Gestora:</a:t>
            </a:r>
          </a:p>
          <a:p>
            <a:pPr>
              <a:lnSpc>
                <a:spcPct val="150000"/>
              </a:lnSpc>
            </a:pPr>
            <a:r>
              <a:rPr lang="pt-BR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Prof. Dr. </a:t>
            </a:r>
            <a:r>
              <a:rPr lang="pt-BR" b="1" dirty="0" smtClean="0">
                <a:solidFill>
                  <a:srgbClr val="002060"/>
                </a:solidFill>
              </a:rPr>
              <a:t>Wilson da Mata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			</a:t>
            </a:r>
            <a:r>
              <a:rPr lang="pt-BR" b="1" dirty="0" err="1" smtClean="0">
                <a:solidFill>
                  <a:srgbClr val="002060"/>
                </a:solidFill>
              </a:rPr>
              <a:t>Profª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 err="1" smtClean="0">
                <a:solidFill>
                  <a:srgbClr val="002060"/>
                </a:solidFill>
              </a:rPr>
              <a:t>Drª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 err="1" smtClean="0">
                <a:solidFill>
                  <a:srgbClr val="002060"/>
                </a:solidFill>
              </a:rPr>
              <a:t>Jennys</a:t>
            </a:r>
            <a:r>
              <a:rPr lang="pt-BR" b="1" dirty="0" smtClean="0">
                <a:solidFill>
                  <a:srgbClr val="002060"/>
                </a:solidFill>
              </a:rPr>
              <a:t> Lourdes Meneses </a:t>
            </a:r>
            <a:r>
              <a:rPr lang="pt-BR" b="1" dirty="0" err="1" smtClean="0">
                <a:solidFill>
                  <a:srgbClr val="002060"/>
                </a:solidFill>
              </a:rPr>
              <a:t>Barillas</a:t>
            </a:r>
            <a:endParaRPr lang="pt-B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			Prof.  Dr. Marcos Allyson Felipe Rodrigues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			Prof.  Dr. Edney Rafael Viana Pinheiro Galvão</a:t>
            </a:r>
          </a:p>
          <a:p>
            <a:pPr marL="341313" indent="-341313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endParaRPr lang="pt-BR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5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03460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pt-BR" sz="3200" b="1" dirty="0" smtClean="0">
                <a:cs typeface="Times New Roman" pitchFamily="18" charset="0"/>
              </a:rPr>
              <a:t>PRH ANP/MCTI Nº 43 </a:t>
            </a:r>
            <a:r>
              <a:rPr lang="pt-BR" sz="3200" b="1" dirty="0" smtClean="0">
                <a:cs typeface="Times New Roman" pitchFamily="18" charset="0"/>
              </a:rPr>
              <a:t>– </a:t>
            </a:r>
            <a:r>
              <a:rPr lang="pt-BR" sz="3200" b="1" dirty="0" smtClean="0">
                <a:cs typeface="Times New Roman" pitchFamily="18" charset="0"/>
              </a:rPr>
              <a:t>Programa de Recursos Humanos em Engenharia de Petróleo</a:t>
            </a:r>
            <a:endParaRPr lang="pt-BR" sz="32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5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99592" y="2564904"/>
            <a:ext cx="774320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3600" dirty="0" smtClean="0"/>
              <a:t>Balanço dos resultados obtidos no primeiro ano de atuação do Pesquisador Visitante do PRH43, com base no Plano de Ação</a:t>
            </a:r>
          </a:p>
          <a:p>
            <a:endParaRPr lang="pt-BR" sz="3600" dirty="0" smtClean="0"/>
          </a:p>
          <a:p>
            <a:r>
              <a:rPr lang="pt-BR" sz="3600" dirty="0" smtClean="0"/>
              <a:t>     </a:t>
            </a:r>
            <a:r>
              <a:rPr lang="pt-BR" sz="3600" dirty="0" smtClean="0">
                <a:sym typeface="Wingdings" pitchFamily="2" charset="2"/>
              </a:rPr>
              <a:t>  </a:t>
            </a:r>
            <a:r>
              <a:rPr lang="pt-BR" sz="3600" dirty="0" smtClean="0"/>
              <a:t>Período 2011/2012 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0825" y="1144149"/>
            <a:ext cx="8497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pt-BR" sz="3200" b="1" dirty="0" smtClean="0">
                <a:cs typeface="Times New Roman" pitchFamily="18" charset="0"/>
              </a:rPr>
              <a:t>PRH43 – Atuação do Pesquisador Visitante</a:t>
            </a:r>
          </a:p>
          <a:p>
            <a:pPr algn="ctr">
              <a:tabLst>
                <a:tab pos="2806700" algn="ctr"/>
                <a:tab pos="5611813" algn="r"/>
              </a:tabLst>
            </a:pPr>
            <a:r>
              <a:rPr lang="pt-BR" sz="3200" b="1" dirty="0" smtClean="0">
                <a:cs typeface="Times New Roman" pitchFamily="18" charset="0"/>
              </a:rPr>
              <a:t>Período 2011/2012</a:t>
            </a:r>
            <a:endParaRPr lang="pt-BR" sz="32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6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-84228" y="1628800"/>
          <a:ext cx="9179016" cy="4896544"/>
        </p:xfrm>
        <a:graphic>
          <a:graphicData uri="http://schemas.openxmlformats.org/presentationml/2006/ole">
            <p:oleObj spid="_x0000_s40962" name="Documento" r:id="rId11" imgW="5865370" imgH="322879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6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-14595" y="1484785"/>
          <a:ext cx="9158595" cy="4968552"/>
        </p:xfrm>
        <a:graphic>
          <a:graphicData uri="http://schemas.openxmlformats.org/presentationml/2006/ole">
            <p:oleObj spid="_x0000_s41987" name="Documento" r:id="rId11" imgW="5865370" imgH="306834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6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07950" y="1268760"/>
          <a:ext cx="9036050" cy="5184775"/>
        </p:xfrm>
        <a:graphic>
          <a:graphicData uri="http://schemas.openxmlformats.org/presentationml/2006/ole">
            <p:oleObj spid="_x0000_s43010" name="Documento" r:id="rId11" imgW="5865370" imgH="2913293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PRH´s</a:t>
            </a:r>
            <a:r>
              <a:rPr lang="pt-BR" dirty="0" smtClean="0">
                <a:latin typeface="Calibri" pitchFamily="34" charset="0"/>
              </a:rPr>
              <a:t>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6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0" y="1340768"/>
          <a:ext cx="9144000" cy="5256584"/>
        </p:xfrm>
        <a:graphic>
          <a:graphicData uri="http://schemas.openxmlformats.org/presentationml/2006/ole">
            <p:oleObj spid="_x0000_s44034" name="Documento" r:id="rId11" imgW="5865370" imgH="337054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</a:t>
            </a:r>
            <a:r>
              <a:rPr lang="pt-BR" dirty="0" err="1" smtClean="0">
                <a:latin typeface="Calibri" pitchFamily="34" charset="0"/>
              </a:rPr>
              <a:t>Annual</a:t>
            </a:r>
            <a:r>
              <a:rPr lang="pt-BR" dirty="0" smtClean="0">
                <a:latin typeface="Calibri" pitchFamily="34" charset="0"/>
              </a:rPr>
              <a:t> de Avaliação dos </a:t>
            </a:r>
            <a:r>
              <a:rPr lang="pt-BR" dirty="0" err="1" smtClean="0">
                <a:latin typeface="Calibri" pitchFamily="34" charset="0"/>
              </a:rPr>
              <a:t>PRH´</a:t>
            </a:r>
            <a:r>
              <a:rPr lang="pt-BR" dirty="0" smtClean="0">
                <a:latin typeface="Calibri" pitchFamily="34" charset="0"/>
              </a:rPr>
              <a:t>s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5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www.nupeg.ufrn.br/raanne2012/raa_images/prh4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328" y="1"/>
            <a:ext cx="1368152" cy="836712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2915816" y="3105835"/>
            <a:ext cx="3942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Obrigado!</a:t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202</Words>
  <Application>Microsoft Office PowerPoint</Application>
  <PresentationFormat>Apresentação na tela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Tema do Office</vt:lpstr>
      <vt:lpstr>Documento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Aruzza Mabel</dc:creator>
  <cp:lastModifiedBy>Celio</cp:lastModifiedBy>
  <cp:revision>58</cp:revision>
  <dcterms:created xsi:type="dcterms:W3CDTF">2010-08-04T23:03:51Z</dcterms:created>
  <dcterms:modified xsi:type="dcterms:W3CDTF">2012-10-11T08:37:34Z</dcterms:modified>
</cp:coreProperties>
</file>