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6" r:id="rId4"/>
    <p:sldId id="267" r:id="rId5"/>
    <p:sldId id="269" r:id="rId6"/>
    <p:sldId id="270" r:id="rId7"/>
    <p:sldId id="271" r:id="rId8"/>
    <p:sldId id="272" r:id="rId9"/>
    <p:sldId id="268" r:id="rId10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354" autoAdjust="0"/>
  </p:normalViewPr>
  <p:slideViewPr>
    <p:cSldViewPr>
      <p:cViewPr>
        <p:scale>
          <a:sx n="60" d="100"/>
          <a:sy n="60" d="100"/>
        </p:scale>
        <p:origin x="-1656" y="-2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2F9207-3705-4BB2-82B0-CAF486A88F4E}" type="datetimeFigureOut">
              <a:rPr lang="pt-BR" smtClean="0"/>
              <a:t>10/10/2012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394F4-9095-443B-8638-5E2CA83FEA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2432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dirty="0" smtClean="0"/>
              <a:t>Motivação/Desafios:</a:t>
            </a:r>
            <a:r>
              <a:rPr lang="pt-BR" sz="1200" dirty="0" smtClean="0"/>
              <a:t> Explicitar quais foram os “gargalos tecnológicos” ou demandas técnico-científicas que motivaram a execução do trabalho, bem como os desafios a serem enfrentados pelo bolsista.</a:t>
            </a:r>
          </a:p>
          <a:p>
            <a:r>
              <a:rPr lang="pt-BR" sz="1200" b="1" dirty="0" smtClean="0"/>
              <a:t> </a:t>
            </a:r>
            <a:endParaRPr lang="pt-BR" sz="1200" dirty="0" smtClean="0"/>
          </a:p>
          <a:p>
            <a:r>
              <a:rPr lang="pt-BR" sz="1200" b="1" dirty="0" smtClean="0"/>
              <a:t>Objetivo:</a:t>
            </a:r>
            <a:r>
              <a:rPr lang="pt-BR" sz="1200" dirty="0" smtClean="0"/>
              <a:t> Em função da demanda apresentada, definir o objetivo do trabalho.</a:t>
            </a:r>
          </a:p>
          <a:p>
            <a:r>
              <a:rPr lang="pt-BR" sz="1200" b="1" dirty="0" smtClean="0"/>
              <a:t> </a:t>
            </a:r>
            <a:endParaRPr lang="pt-BR" sz="1200" dirty="0" smtClean="0"/>
          </a:p>
          <a:p>
            <a:r>
              <a:rPr lang="pt-BR" sz="1200" b="1" dirty="0" smtClean="0"/>
              <a:t>Aplicação na Indústria do Petróleo:</a:t>
            </a:r>
            <a:r>
              <a:rPr lang="pt-BR" sz="1200" dirty="0" smtClean="0"/>
              <a:t> Resultados da pesquisa que contribuem para a indústria do petróleo, gás natural e biocombustíveis. Explicitar os benefícios sociais, econômicos ou ambientais do trabalho.</a:t>
            </a:r>
          </a:p>
          <a:p>
            <a:r>
              <a:rPr lang="pt-BR" sz="1200" b="1" dirty="0" smtClean="0"/>
              <a:t> </a:t>
            </a:r>
            <a:endParaRPr lang="pt-BR" sz="1200" dirty="0" smtClean="0"/>
          </a:p>
          <a:p>
            <a:r>
              <a:rPr lang="pt-BR" sz="1200" b="1" dirty="0" smtClean="0"/>
              <a:t>Resultados Obtidos:</a:t>
            </a:r>
            <a:r>
              <a:rPr lang="pt-BR" sz="1200" dirty="0" smtClean="0"/>
              <a:t> Apresentar os principais resultados obtidos com a pesquisa (ex. programa computacional, produto, metodologia ou ferramenta de análise etc.). Recomenda-se a inserção de pelo menos uma figura para representar o trabalho em termos de resultados obtidos.</a:t>
            </a:r>
          </a:p>
          <a:p>
            <a:r>
              <a:rPr lang="pt-BR" sz="1200" dirty="0" smtClean="0"/>
              <a:t> </a:t>
            </a:r>
          </a:p>
          <a:p>
            <a:r>
              <a:rPr lang="pt-BR" sz="1200" b="1" dirty="0" smtClean="0"/>
              <a:t>Agradecimentos:</a:t>
            </a:r>
            <a:r>
              <a:rPr lang="pt-BR" sz="1200" dirty="0" smtClean="0"/>
              <a:t> Espaço destinado aos agradecimentos (recomenda-se o uso de logotipos)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394F4-9095-443B-8638-5E2CA83FEA8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5242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 smtClean="0"/>
              <a:t>Motivação/Desafios:</a:t>
            </a:r>
            <a:r>
              <a:rPr lang="pt-BR" sz="1200" dirty="0" smtClean="0"/>
              <a:t> Explicitar quais foram os “gargalos tecnológicos” ou demandas técnico-científicas que motivaram a execução do trabalho, bem como os desafios a serem enfrentados pelo bolsista.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394F4-9095-443B-8638-5E2CA83FEA87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5168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 smtClean="0"/>
              <a:t>Objetivo:</a:t>
            </a:r>
            <a:r>
              <a:rPr lang="pt-BR" sz="1200" dirty="0" smtClean="0"/>
              <a:t> Em função da demanda apresentada, definir o objetivo do trabalho.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394F4-9095-443B-8638-5E2CA83FEA87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1349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 smtClean="0"/>
              <a:t>Aplicação na Indústria do Petróleo:</a:t>
            </a:r>
            <a:r>
              <a:rPr lang="pt-BR" sz="1200" dirty="0" smtClean="0"/>
              <a:t> Resultados da pesquisa que contribuem para a indústria do petróleo, gás natural e biocombustíveis. Explicitar os benefícios sociais, econômicos ou ambientais do trabalho.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394F4-9095-443B-8638-5E2CA83FEA87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9301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 smtClean="0"/>
              <a:t>Resultados Obtidos:</a:t>
            </a:r>
            <a:r>
              <a:rPr lang="pt-BR" sz="1200" dirty="0" smtClean="0"/>
              <a:t> Apresentar os principais resultados obtidos com a pesquisa (ex. programa computacional, produto, metodologia ou ferramenta de análise etc.). Recomenda-se a inserção de pelo menos uma figura para representar o trabalho em termos de resultados obtidos.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394F4-9095-443B-8638-5E2CA83FEA87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7350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394F4-9095-443B-8638-5E2CA83FEA87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2437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569D8-B8E2-406E-A20E-CD8449042A04}" type="datetimeFigureOut">
              <a:rPr lang="pt-BR"/>
              <a:pPr>
                <a:defRPr/>
              </a:pPr>
              <a:t>10/10/2012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15BEC-7026-4506-87CA-F5A835B1AC7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25573-6320-4851-ABEB-0A507D70ABB7}" type="datetimeFigureOut">
              <a:rPr lang="pt-BR"/>
              <a:pPr>
                <a:defRPr/>
              </a:pPr>
              <a:t>10/10/2012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FCBE0-83CF-452B-A7A6-E9D7E95469D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F597A-A8FC-4A32-8D7A-5D991F6E4F25}" type="datetimeFigureOut">
              <a:rPr lang="pt-BR"/>
              <a:pPr>
                <a:defRPr/>
              </a:pPr>
              <a:t>10/10/2012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F78B13-A5A2-4A00-8400-2AAC56922A9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10272-69DD-4832-B326-FAF658CEA88D}" type="datetimeFigureOut">
              <a:rPr lang="pt-BR"/>
              <a:pPr>
                <a:defRPr/>
              </a:pPr>
              <a:t>10/10/2012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50FE8-0459-4067-978C-B7088451070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5FA32-23C0-4D04-B125-B85F2EE3A153}" type="datetimeFigureOut">
              <a:rPr lang="pt-BR"/>
              <a:pPr>
                <a:defRPr/>
              </a:pPr>
              <a:t>10/10/2012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53DB8-F54F-4D03-BA37-44F7F63FFB3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1C766-F8C3-44E6-A10E-BB8D160DE47B}" type="datetimeFigureOut">
              <a:rPr lang="pt-BR"/>
              <a:pPr>
                <a:defRPr/>
              </a:pPr>
              <a:t>10/10/2012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B3E1A-21D0-4DDC-BA6F-DB8DB1405B3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2DE9F-059A-4D6C-BB17-3C70E1825ABA}" type="datetimeFigureOut">
              <a:rPr lang="pt-BR"/>
              <a:pPr>
                <a:defRPr/>
              </a:pPr>
              <a:t>10/10/2012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D5722-32AA-4721-B32A-35D059D358D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05846-AEFF-4A38-85B1-3AF2156A670A}" type="datetimeFigureOut">
              <a:rPr lang="pt-BR"/>
              <a:pPr>
                <a:defRPr/>
              </a:pPr>
              <a:t>10/10/2012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2140F-738D-4C2C-8D84-81C963CB57B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C1D3AE-F726-4694-96FA-B8AA5E9089FE}" type="datetimeFigureOut">
              <a:rPr lang="pt-BR"/>
              <a:pPr>
                <a:defRPr/>
              </a:pPr>
              <a:t>10/10/2012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07713-0C07-401C-B21E-CE4943FE4F5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25183-D0DD-4933-AF8A-8BA579461B98}" type="datetimeFigureOut">
              <a:rPr lang="pt-BR"/>
              <a:pPr>
                <a:defRPr/>
              </a:pPr>
              <a:t>10/10/2012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B05D5-3D06-47E7-A97A-945C2C6B564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36B6C83-78FD-44CA-8DDD-D37BFBB92402}" type="datetimeFigureOut">
              <a:rPr lang="pt-BR"/>
              <a:pPr>
                <a:defRPr/>
              </a:pPr>
              <a:t>10/10/2012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0B113C-83F3-46D2-B389-A80577D6BFB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wm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215900" y="4047473"/>
            <a:ext cx="6877050" cy="146706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1313" indent="-341313" fontAlgn="auto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Verdana" pitchFamily="32" charset="0"/>
              <a:buChar char="•"/>
              <a:defRPr/>
            </a:pPr>
            <a:r>
              <a:rPr lang="pt-BR" b="1" dirty="0" err="1"/>
              <a:t>Moab</a:t>
            </a:r>
            <a:r>
              <a:rPr lang="pt-BR" b="1" dirty="0"/>
              <a:t> </a:t>
            </a:r>
            <a:r>
              <a:rPr lang="pt-BR" b="1" dirty="0" err="1"/>
              <a:t>Praxeds</a:t>
            </a:r>
            <a:r>
              <a:rPr lang="pt-BR" b="1" dirty="0"/>
              <a:t> Gomes </a:t>
            </a:r>
            <a:r>
              <a:rPr lang="pt-BR" b="1" dirty="0" smtClean="0"/>
              <a:t>(</a:t>
            </a:r>
            <a:r>
              <a:rPr lang="pt-BR" b="1" kern="0" dirty="0" smtClean="0">
                <a:latin typeface="Arial" pitchFamily="34" charset="0"/>
                <a:cs typeface="Arial" pitchFamily="34" charset="0"/>
              </a:rPr>
              <a:t>DSC</a:t>
            </a:r>
            <a:r>
              <a:rPr lang="pt-BR" b="1" kern="0" dirty="0">
                <a:latin typeface="Arial" pitchFamily="34" charset="0"/>
                <a:cs typeface="Arial" pitchFamily="34" charset="0"/>
              </a:rPr>
              <a:t>)</a:t>
            </a:r>
          </a:p>
          <a:p>
            <a:pPr marL="341313" indent="-341313" fontAlgn="auto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Verdana" pitchFamily="32" charset="0"/>
              <a:buChar char="•"/>
              <a:defRPr/>
            </a:pPr>
            <a:r>
              <a:rPr lang="pt-BR" b="1" kern="0" dirty="0">
                <a:latin typeface="Arial" pitchFamily="34" charset="0"/>
                <a:cs typeface="Arial" pitchFamily="34" charset="0"/>
              </a:rPr>
              <a:t> Orientador: Prof.  Dr. </a:t>
            </a:r>
            <a:r>
              <a:rPr lang="pt-BR" b="1" kern="0" dirty="0" err="1" smtClean="0">
                <a:latin typeface="Arial" pitchFamily="34" charset="0"/>
                <a:cs typeface="Arial" pitchFamily="34" charset="0"/>
              </a:rPr>
              <a:t>Helenice</a:t>
            </a:r>
            <a:r>
              <a:rPr lang="pt-BR" b="1" kern="0" dirty="0" smtClean="0">
                <a:latin typeface="Arial" pitchFamily="34" charset="0"/>
                <a:cs typeface="Arial" pitchFamily="34" charset="0"/>
              </a:rPr>
              <a:t> Vital (UFRN)</a:t>
            </a:r>
            <a:endParaRPr lang="pt-BR" b="1" kern="0" dirty="0">
              <a:latin typeface="Arial" pitchFamily="34" charset="0"/>
              <a:cs typeface="Arial" pitchFamily="34" charset="0"/>
            </a:endParaRPr>
          </a:p>
          <a:p>
            <a:pPr marL="341313" indent="-341313" fontAlgn="auto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ct val="70000"/>
              <a:buFont typeface="Verdana" pitchFamily="32" charset="0"/>
              <a:buChar char="•"/>
              <a:defRPr/>
            </a:pPr>
            <a:r>
              <a:rPr lang="pt-BR" b="1" kern="0" dirty="0">
                <a:latin typeface="Arial" pitchFamily="34" charset="0"/>
                <a:cs typeface="Arial" pitchFamily="34" charset="0"/>
              </a:rPr>
              <a:t> Co–orientador: Prof.  Dr. </a:t>
            </a:r>
            <a:r>
              <a:rPr lang="pt-BR" b="1" kern="0" dirty="0" smtClean="0">
                <a:latin typeface="Arial" pitchFamily="34" charset="0"/>
                <a:cs typeface="Arial" pitchFamily="34" charset="0"/>
              </a:rPr>
              <a:t>Karl </a:t>
            </a:r>
            <a:r>
              <a:rPr lang="pt-BR" b="1" kern="0" dirty="0" err="1" smtClean="0">
                <a:latin typeface="Arial" pitchFamily="34" charset="0"/>
                <a:cs typeface="Arial" pitchFamily="34" charset="0"/>
              </a:rPr>
              <a:t>Stattegger</a:t>
            </a:r>
            <a:r>
              <a:rPr lang="pt-BR" b="1" kern="0" dirty="0" smtClean="0">
                <a:latin typeface="Arial" pitchFamily="34" charset="0"/>
                <a:cs typeface="Arial" pitchFamily="34" charset="0"/>
              </a:rPr>
              <a:t> (CAU-Kiel)</a:t>
            </a:r>
            <a:endParaRPr lang="pt-BR" b="1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250825" y="1916832"/>
            <a:ext cx="8497888" cy="1726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tabLst>
                <a:tab pos="2806700" algn="ctr"/>
                <a:tab pos="5611813" algn="r"/>
              </a:tabLst>
            </a:pPr>
            <a:r>
              <a:rPr lang="pt-BR" sz="3200" b="1" i="1" dirty="0" smtClean="0"/>
              <a:t>Caracterização </a:t>
            </a:r>
            <a:r>
              <a:rPr lang="pt-BR" sz="3200" b="1" i="1" dirty="0" err="1"/>
              <a:t>sismoestratigráfica</a:t>
            </a:r>
            <a:r>
              <a:rPr lang="pt-BR" sz="3200" b="1" i="1" dirty="0"/>
              <a:t> rasa do Vale Inciso do Rio Açu na plataforma </a:t>
            </a:r>
            <a:r>
              <a:rPr lang="pt-BR" sz="3200" b="1" i="1" dirty="0" smtClean="0"/>
              <a:t>continental</a:t>
            </a:r>
            <a:endParaRPr lang="pt-BR" sz="3200" dirty="0">
              <a:cs typeface="Times New Roman" pitchFamily="18" charset="0"/>
            </a:endParaRPr>
          </a:p>
        </p:txBody>
      </p:sp>
      <p:sp>
        <p:nvSpPr>
          <p:cNvPr id="3076" name="CaixaDeTexto 17"/>
          <p:cNvSpPr txBox="1">
            <a:spLocks noChangeArrowheads="1"/>
          </p:cNvSpPr>
          <p:nvPr/>
        </p:nvSpPr>
        <p:spPr bwMode="auto">
          <a:xfrm>
            <a:off x="179388" y="6453188"/>
            <a:ext cx="8569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dirty="0" smtClean="0">
                <a:latin typeface="Calibri" pitchFamily="34" charset="0"/>
              </a:rPr>
              <a:t>Reunião Anual de Avaliação dos </a:t>
            </a:r>
            <a:r>
              <a:rPr lang="pt-BR" dirty="0" err="1" smtClean="0">
                <a:latin typeface="Calibri" pitchFamily="34" charset="0"/>
              </a:rPr>
              <a:t>PRH´s</a:t>
            </a:r>
            <a:r>
              <a:rPr lang="pt-BR" dirty="0" smtClean="0">
                <a:latin typeface="Calibri" pitchFamily="34" charset="0"/>
              </a:rPr>
              <a:t> N-NE 2012, Natal/RN</a:t>
            </a:r>
            <a:r>
              <a:rPr lang="pt-BR" dirty="0">
                <a:latin typeface="Calibri" pitchFamily="34" charset="0"/>
              </a:rPr>
              <a:t>, </a:t>
            </a:r>
            <a:r>
              <a:rPr lang="pt-BR" dirty="0" smtClean="0">
                <a:latin typeface="Calibri" pitchFamily="34" charset="0"/>
              </a:rPr>
              <a:t>10 </a:t>
            </a:r>
            <a:r>
              <a:rPr lang="pt-BR" dirty="0">
                <a:latin typeface="Calibri" pitchFamily="34" charset="0"/>
              </a:rPr>
              <a:t>e </a:t>
            </a:r>
            <a:r>
              <a:rPr lang="pt-BR" dirty="0" smtClean="0">
                <a:latin typeface="Calibri" pitchFamily="34" charset="0"/>
              </a:rPr>
              <a:t>11 </a:t>
            </a:r>
            <a:r>
              <a:rPr lang="pt-BR" dirty="0">
                <a:latin typeface="Calibri" pitchFamily="34" charset="0"/>
              </a:rPr>
              <a:t>de </a:t>
            </a:r>
            <a:r>
              <a:rPr lang="pt-BR" dirty="0" smtClean="0">
                <a:latin typeface="Calibri" pitchFamily="34" charset="0"/>
              </a:rPr>
              <a:t>Outubro</a:t>
            </a:r>
            <a:endParaRPr lang="pt-BR" dirty="0">
              <a:latin typeface="Calibri" pitchFamily="34" charset="0"/>
            </a:endParaRPr>
          </a:p>
        </p:txBody>
      </p:sp>
      <p:sp>
        <p:nvSpPr>
          <p:cNvPr id="15" name="Retângulo 14"/>
          <p:cNvSpPr/>
          <p:nvPr/>
        </p:nvSpPr>
        <p:spPr bwMode="auto">
          <a:xfrm>
            <a:off x="164178" y="71414"/>
            <a:ext cx="8818324" cy="85551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pic>
        <p:nvPicPr>
          <p:cNvPr id="3081" name="Imagem 8" descr="logoANP_h_fundobranco_co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7407" y="59140"/>
            <a:ext cx="1662113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Imagem 9" descr="PRH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4182" y="58346"/>
            <a:ext cx="167322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Imagem 10" descr="cabeçalho RAA 2010-ok.jpg"/>
          <p:cNvPicPr>
            <a:picLocks noChangeAspect="1"/>
          </p:cNvPicPr>
          <p:nvPr/>
        </p:nvPicPr>
        <p:blipFill>
          <a:blip r:embed="rId5"/>
          <a:srcRect l="20262" t="7106" r="64133" b="5139"/>
          <a:stretch>
            <a:fillRect/>
          </a:stretch>
        </p:blipFill>
        <p:spPr bwMode="auto">
          <a:xfrm>
            <a:off x="2844057" y="58346"/>
            <a:ext cx="1143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finep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19777" y="58708"/>
            <a:ext cx="1183644" cy="720000"/>
          </a:xfrm>
          <a:prstGeom prst="rect">
            <a:avLst/>
          </a:prstGeom>
        </p:spPr>
      </p:pic>
      <p:pic>
        <p:nvPicPr>
          <p:cNvPr id="12" name="Imagem 11" descr="logo_raa_2012_sem_UFRN_bc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331" y="4708"/>
            <a:ext cx="1118807" cy="828000"/>
          </a:xfrm>
          <a:prstGeom prst="rect">
            <a:avLst/>
          </a:prstGeom>
        </p:spPr>
      </p:pic>
      <p:pic>
        <p:nvPicPr>
          <p:cNvPr id="2" name="Picture 2" descr="http://www.nupeg.ufrn.br/raanne2012/raa_images/prh2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772" y="115987"/>
            <a:ext cx="664668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01600"/>
            <a:ext cx="6192838" cy="749300"/>
          </a:xfrm>
        </p:spPr>
        <p:txBody>
          <a:bodyPr lIns="0" tIns="0" rIns="0" bIns="0"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tx2">
                    <a:lumMod val="75000"/>
                  </a:schemeClr>
                </a:solidFill>
              </a:rPr>
              <a:t>1. Motivação/Desafios:</a:t>
            </a:r>
          </a:p>
        </p:txBody>
      </p:sp>
      <p:pic>
        <p:nvPicPr>
          <p:cNvPr id="8" name="Imagem 7" descr="logo_raa_2012_sem_UFRN_bc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79388" y="1459222"/>
            <a:ext cx="3312569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b="1" dirty="0" smtClean="0"/>
              <a:t>Ausência do conhecimento detalhado na Bacia Potiguar imersa: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600" b="1" dirty="0" smtClean="0"/>
              <a:t>Morfologia da plataforma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600" b="1" dirty="0" smtClean="0"/>
              <a:t>Processos sedimentares modernos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600" b="1" dirty="0" smtClean="0"/>
              <a:t>Influência tectônica no Quaternário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600" b="1" dirty="0" smtClean="0"/>
              <a:t>Estratigrafia rasa</a:t>
            </a:r>
          </a:p>
          <a:p>
            <a:r>
              <a:rPr lang="pt-BR" b="1" dirty="0" smtClean="0"/>
              <a:t>	</a:t>
            </a:r>
          </a:p>
          <a:p>
            <a:endParaRPr lang="pt-BR" b="1" dirty="0"/>
          </a:p>
          <a:p>
            <a:r>
              <a:rPr lang="pt-BR" b="1" dirty="0" smtClean="0"/>
              <a:t>Utilização de técnicas de geofísica rasa em áreas desconhecidas: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pt-BR" sz="1600" b="1" dirty="0" err="1" smtClean="0"/>
              <a:t>Perfilagem</a:t>
            </a:r>
            <a:r>
              <a:rPr lang="pt-BR" sz="1600" b="1" dirty="0" smtClean="0"/>
              <a:t> Sísmica de </a:t>
            </a:r>
            <a:r>
              <a:rPr lang="pt-BR" sz="1600" b="1" dirty="0" err="1" smtClean="0"/>
              <a:t>subfundo</a:t>
            </a:r>
            <a:endParaRPr lang="pt-BR" sz="16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pt-BR" sz="1600" b="1" dirty="0" err="1" smtClean="0"/>
              <a:t>Imageamento</a:t>
            </a:r>
            <a:r>
              <a:rPr lang="pt-BR" sz="1600" b="1" dirty="0" smtClean="0"/>
              <a:t> </a:t>
            </a:r>
            <a:r>
              <a:rPr lang="pt-BR" sz="1600" b="1" dirty="0" err="1" smtClean="0"/>
              <a:t>Sonográfico</a:t>
            </a:r>
            <a:endParaRPr lang="pt-BR" sz="16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pt-BR" sz="1600" b="1" dirty="0" err="1" smtClean="0"/>
              <a:t>Ecobatimentria</a:t>
            </a:r>
            <a:r>
              <a:rPr lang="pt-BR" sz="1600" b="1" dirty="0" smtClean="0"/>
              <a:t> mono e multifeixe.</a:t>
            </a:r>
          </a:p>
          <a:p>
            <a:endParaRPr lang="pt-BR" sz="1200" b="1" dirty="0"/>
          </a:p>
          <a:p>
            <a:endParaRPr lang="pt-BR" sz="1200" b="1" dirty="0" smtClean="0"/>
          </a:p>
          <a:p>
            <a:r>
              <a:rPr lang="pt-BR" sz="1200" b="1" dirty="0"/>
              <a:t> </a:t>
            </a:r>
            <a:endParaRPr lang="pt-BR" sz="1200" dirty="0"/>
          </a:p>
        </p:txBody>
      </p:sp>
      <p:pic>
        <p:nvPicPr>
          <p:cNvPr id="11" name="Picture 2" descr="http://www.nupeg.ufrn.br/raanne2012/raa_images/prh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772" y="115987"/>
            <a:ext cx="664668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50"/>
          <p:cNvGrpSpPr>
            <a:grpSpLocks/>
          </p:cNvGrpSpPr>
          <p:nvPr/>
        </p:nvGrpSpPr>
        <p:grpSpPr bwMode="auto">
          <a:xfrm>
            <a:off x="3419872" y="1884585"/>
            <a:ext cx="5646341" cy="4148063"/>
            <a:chOff x="64" y="60"/>
            <a:chExt cx="5647" cy="4214"/>
          </a:xfrm>
        </p:grpSpPr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" y="60"/>
              <a:ext cx="5647" cy="4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49"/>
            <p:cNvGrpSpPr>
              <a:grpSpLocks/>
            </p:cNvGrpSpPr>
            <p:nvPr/>
          </p:nvGrpSpPr>
          <p:grpSpPr bwMode="auto">
            <a:xfrm>
              <a:off x="204" y="3385"/>
              <a:ext cx="363" cy="497"/>
              <a:chOff x="204" y="3385"/>
              <a:chExt cx="363" cy="497"/>
            </a:xfrm>
          </p:grpSpPr>
          <p:pic>
            <p:nvPicPr>
              <p:cNvPr id="15" name="Picture 8" descr="Logomarca_GGEMMA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4" y="3657"/>
                <a:ext cx="362" cy="2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6" name="Group 79"/>
              <p:cNvGrpSpPr>
                <a:grpSpLocks/>
              </p:cNvGrpSpPr>
              <p:nvPr/>
            </p:nvGrpSpPr>
            <p:grpSpPr bwMode="auto">
              <a:xfrm>
                <a:off x="204" y="3385"/>
                <a:ext cx="363" cy="199"/>
                <a:chOff x="4933" y="154"/>
                <a:chExt cx="735" cy="354"/>
              </a:xfrm>
            </p:grpSpPr>
            <p:sp>
              <p:nvSpPr>
                <p:cNvPr id="17" name="Rectangle 80"/>
                <p:cNvSpPr>
                  <a:spLocks noChangeArrowheads="1"/>
                </p:cNvSpPr>
                <p:nvPr/>
              </p:nvSpPr>
              <p:spPr bwMode="auto">
                <a:xfrm>
                  <a:off x="5096" y="154"/>
                  <a:ext cx="92" cy="262"/>
                </a:xfrm>
                <a:prstGeom prst="rect">
                  <a:avLst/>
                </a:prstGeom>
                <a:solidFill>
                  <a:srgbClr val="0000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" name="Rectangle 81"/>
                <p:cNvSpPr>
                  <a:spLocks noChangeArrowheads="1"/>
                </p:cNvSpPr>
                <p:nvPr/>
              </p:nvSpPr>
              <p:spPr bwMode="auto">
                <a:xfrm>
                  <a:off x="5096" y="154"/>
                  <a:ext cx="92" cy="262"/>
                </a:xfrm>
                <a:prstGeom prst="rect">
                  <a:avLst/>
                </a:prstGeom>
                <a:noFill/>
                <a:ln w="3175">
                  <a:solidFill>
                    <a:srgbClr val="0000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" name="Freeform 82"/>
                <p:cNvSpPr>
                  <a:spLocks/>
                </p:cNvSpPr>
                <p:nvPr/>
              </p:nvSpPr>
              <p:spPr bwMode="auto">
                <a:xfrm>
                  <a:off x="4933" y="165"/>
                  <a:ext cx="241" cy="242"/>
                </a:xfrm>
                <a:custGeom>
                  <a:avLst/>
                  <a:gdLst>
                    <a:gd name="T0" fmla="*/ 132 w 241"/>
                    <a:gd name="T1" fmla="*/ 0 h 242"/>
                    <a:gd name="T2" fmla="*/ 157 w 241"/>
                    <a:gd name="T3" fmla="*/ 6 h 242"/>
                    <a:gd name="T4" fmla="*/ 178 w 241"/>
                    <a:gd name="T5" fmla="*/ 14 h 242"/>
                    <a:gd name="T6" fmla="*/ 197 w 241"/>
                    <a:gd name="T7" fmla="*/ 27 h 242"/>
                    <a:gd name="T8" fmla="*/ 215 w 241"/>
                    <a:gd name="T9" fmla="*/ 44 h 242"/>
                    <a:gd name="T10" fmla="*/ 226 w 241"/>
                    <a:gd name="T11" fmla="*/ 63 h 242"/>
                    <a:gd name="T12" fmla="*/ 236 w 241"/>
                    <a:gd name="T13" fmla="*/ 84 h 242"/>
                    <a:gd name="T14" fmla="*/ 241 w 241"/>
                    <a:gd name="T15" fmla="*/ 107 h 242"/>
                    <a:gd name="T16" fmla="*/ 241 w 241"/>
                    <a:gd name="T17" fmla="*/ 132 h 242"/>
                    <a:gd name="T18" fmla="*/ 236 w 241"/>
                    <a:gd name="T19" fmla="*/ 155 h 242"/>
                    <a:gd name="T20" fmla="*/ 226 w 241"/>
                    <a:gd name="T21" fmla="*/ 178 h 242"/>
                    <a:gd name="T22" fmla="*/ 215 w 241"/>
                    <a:gd name="T23" fmla="*/ 198 h 242"/>
                    <a:gd name="T24" fmla="*/ 197 w 241"/>
                    <a:gd name="T25" fmla="*/ 213 h 242"/>
                    <a:gd name="T26" fmla="*/ 178 w 241"/>
                    <a:gd name="T27" fmla="*/ 226 h 242"/>
                    <a:gd name="T28" fmla="*/ 157 w 241"/>
                    <a:gd name="T29" fmla="*/ 236 h 242"/>
                    <a:gd name="T30" fmla="*/ 132 w 241"/>
                    <a:gd name="T31" fmla="*/ 240 h 242"/>
                    <a:gd name="T32" fmla="*/ 109 w 241"/>
                    <a:gd name="T33" fmla="*/ 240 h 242"/>
                    <a:gd name="T34" fmla="*/ 84 w 241"/>
                    <a:gd name="T35" fmla="*/ 236 h 242"/>
                    <a:gd name="T36" fmla="*/ 63 w 241"/>
                    <a:gd name="T37" fmla="*/ 226 h 242"/>
                    <a:gd name="T38" fmla="*/ 44 w 241"/>
                    <a:gd name="T39" fmla="*/ 213 h 242"/>
                    <a:gd name="T40" fmla="*/ 26 w 241"/>
                    <a:gd name="T41" fmla="*/ 198 h 242"/>
                    <a:gd name="T42" fmla="*/ 15 w 241"/>
                    <a:gd name="T43" fmla="*/ 178 h 242"/>
                    <a:gd name="T44" fmla="*/ 5 w 241"/>
                    <a:gd name="T45" fmla="*/ 155 h 242"/>
                    <a:gd name="T46" fmla="*/ 0 w 241"/>
                    <a:gd name="T47" fmla="*/ 132 h 242"/>
                    <a:gd name="T48" fmla="*/ 0 w 241"/>
                    <a:gd name="T49" fmla="*/ 107 h 242"/>
                    <a:gd name="T50" fmla="*/ 5 w 241"/>
                    <a:gd name="T51" fmla="*/ 84 h 242"/>
                    <a:gd name="T52" fmla="*/ 15 w 241"/>
                    <a:gd name="T53" fmla="*/ 63 h 242"/>
                    <a:gd name="T54" fmla="*/ 26 w 241"/>
                    <a:gd name="T55" fmla="*/ 44 h 242"/>
                    <a:gd name="T56" fmla="*/ 44 w 241"/>
                    <a:gd name="T57" fmla="*/ 27 h 242"/>
                    <a:gd name="T58" fmla="*/ 63 w 241"/>
                    <a:gd name="T59" fmla="*/ 14 h 242"/>
                    <a:gd name="T60" fmla="*/ 84 w 241"/>
                    <a:gd name="T61" fmla="*/ 6 h 242"/>
                    <a:gd name="T62" fmla="*/ 109 w 241"/>
                    <a:gd name="T63" fmla="*/ 0 h 242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41"/>
                    <a:gd name="T97" fmla="*/ 0 h 242"/>
                    <a:gd name="T98" fmla="*/ 241 w 241"/>
                    <a:gd name="T99" fmla="*/ 242 h 242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41" h="242">
                      <a:moveTo>
                        <a:pt x="120" y="0"/>
                      </a:moveTo>
                      <a:lnTo>
                        <a:pt x="132" y="0"/>
                      </a:lnTo>
                      <a:lnTo>
                        <a:pt x="145" y="2"/>
                      </a:lnTo>
                      <a:lnTo>
                        <a:pt x="157" y="6"/>
                      </a:lnTo>
                      <a:lnTo>
                        <a:pt x="168" y="10"/>
                      </a:lnTo>
                      <a:lnTo>
                        <a:pt x="178" y="14"/>
                      </a:lnTo>
                      <a:lnTo>
                        <a:pt x="188" y="19"/>
                      </a:lnTo>
                      <a:lnTo>
                        <a:pt x="197" y="27"/>
                      </a:lnTo>
                      <a:lnTo>
                        <a:pt x="207" y="35"/>
                      </a:lnTo>
                      <a:lnTo>
                        <a:pt x="215" y="44"/>
                      </a:lnTo>
                      <a:lnTo>
                        <a:pt x="220" y="54"/>
                      </a:lnTo>
                      <a:lnTo>
                        <a:pt x="226" y="63"/>
                      </a:lnTo>
                      <a:lnTo>
                        <a:pt x="232" y="73"/>
                      </a:lnTo>
                      <a:lnTo>
                        <a:pt x="236" y="84"/>
                      </a:lnTo>
                      <a:lnTo>
                        <a:pt x="239" y="96"/>
                      </a:lnTo>
                      <a:lnTo>
                        <a:pt x="241" y="107"/>
                      </a:lnTo>
                      <a:lnTo>
                        <a:pt x="241" y="121"/>
                      </a:lnTo>
                      <a:lnTo>
                        <a:pt x="241" y="132"/>
                      </a:lnTo>
                      <a:lnTo>
                        <a:pt x="239" y="144"/>
                      </a:lnTo>
                      <a:lnTo>
                        <a:pt x="236" y="155"/>
                      </a:lnTo>
                      <a:lnTo>
                        <a:pt x="232" y="167"/>
                      </a:lnTo>
                      <a:lnTo>
                        <a:pt x="226" y="178"/>
                      </a:lnTo>
                      <a:lnTo>
                        <a:pt x="220" y="188"/>
                      </a:lnTo>
                      <a:lnTo>
                        <a:pt x="215" y="198"/>
                      </a:lnTo>
                      <a:lnTo>
                        <a:pt x="207" y="205"/>
                      </a:lnTo>
                      <a:lnTo>
                        <a:pt x="197" y="213"/>
                      </a:lnTo>
                      <a:lnTo>
                        <a:pt x="188" y="221"/>
                      </a:lnTo>
                      <a:lnTo>
                        <a:pt x="178" y="226"/>
                      </a:lnTo>
                      <a:lnTo>
                        <a:pt x="168" y="232"/>
                      </a:lnTo>
                      <a:lnTo>
                        <a:pt x="157" y="236"/>
                      </a:lnTo>
                      <a:lnTo>
                        <a:pt x="145" y="238"/>
                      </a:lnTo>
                      <a:lnTo>
                        <a:pt x="132" y="240"/>
                      </a:lnTo>
                      <a:lnTo>
                        <a:pt x="120" y="242"/>
                      </a:lnTo>
                      <a:lnTo>
                        <a:pt x="109" y="240"/>
                      </a:lnTo>
                      <a:lnTo>
                        <a:pt x="96" y="238"/>
                      </a:lnTo>
                      <a:lnTo>
                        <a:pt x="84" y="236"/>
                      </a:lnTo>
                      <a:lnTo>
                        <a:pt x="74" y="232"/>
                      </a:lnTo>
                      <a:lnTo>
                        <a:pt x="63" y="226"/>
                      </a:lnTo>
                      <a:lnTo>
                        <a:pt x="53" y="221"/>
                      </a:lnTo>
                      <a:lnTo>
                        <a:pt x="44" y="213"/>
                      </a:lnTo>
                      <a:lnTo>
                        <a:pt x="36" y="205"/>
                      </a:lnTo>
                      <a:lnTo>
                        <a:pt x="26" y="198"/>
                      </a:lnTo>
                      <a:lnTo>
                        <a:pt x="21" y="188"/>
                      </a:lnTo>
                      <a:lnTo>
                        <a:pt x="15" y="178"/>
                      </a:lnTo>
                      <a:lnTo>
                        <a:pt x="9" y="167"/>
                      </a:lnTo>
                      <a:lnTo>
                        <a:pt x="5" y="155"/>
                      </a:lnTo>
                      <a:lnTo>
                        <a:pt x="1" y="144"/>
                      </a:lnTo>
                      <a:lnTo>
                        <a:pt x="0" y="132"/>
                      </a:lnTo>
                      <a:lnTo>
                        <a:pt x="0" y="121"/>
                      </a:lnTo>
                      <a:lnTo>
                        <a:pt x="0" y="107"/>
                      </a:lnTo>
                      <a:lnTo>
                        <a:pt x="1" y="96"/>
                      </a:lnTo>
                      <a:lnTo>
                        <a:pt x="5" y="84"/>
                      </a:lnTo>
                      <a:lnTo>
                        <a:pt x="9" y="73"/>
                      </a:lnTo>
                      <a:lnTo>
                        <a:pt x="15" y="63"/>
                      </a:lnTo>
                      <a:lnTo>
                        <a:pt x="21" y="54"/>
                      </a:lnTo>
                      <a:lnTo>
                        <a:pt x="26" y="44"/>
                      </a:lnTo>
                      <a:lnTo>
                        <a:pt x="36" y="35"/>
                      </a:lnTo>
                      <a:lnTo>
                        <a:pt x="44" y="27"/>
                      </a:lnTo>
                      <a:lnTo>
                        <a:pt x="53" y="19"/>
                      </a:lnTo>
                      <a:lnTo>
                        <a:pt x="63" y="14"/>
                      </a:lnTo>
                      <a:lnTo>
                        <a:pt x="74" y="10"/>
                      </a:lnTo>
                      <a:lnTo>
                        <a:pt x="84" y="6"/>
                      </a:lnTo>
                      <a:lnTo>
                        <a:pt x="96" y="2"/>
                      </a:lnTo>
                      <a:lnTo>
                        <a:pt x="109" y="0"/>
                      </a:lnTo>
                      <a:lnTo>
                        <a:pt x="120" y="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" name="Freeform 83"/>
                <p:cNvSpPr>
                  <a:spLocks/>
                </p:cNvSpPr>
                <p:nvPr/>
              </p:nvSpPr>
              <p:spPr bwMode="auto">
                <a:xfrm>
                  <a:off x="4933" y="165"/>
                  <a:ext cx="241" cy="242"/>
                </a:xfrm>
                <a:custGeom>
                  <a:avLst/>
                  <a:gdLst>
                    <a:gd name="T0" fmla="*/ 132 w 241"/>
                    <a:gd name="T1" fmla="*/ 0 h 242"/>
                    <a:gd name="T2" fmla="*/ 157 w 241"/>
                    <a:gd name="T3" fmla="*/ 6 h 242"/>
                    <a:gd name="T4" fmla="*/ 178 w 241"/>
                    <a:gd name="T5" fmla="*/ 14 h 242"/>
                    <a:gd name="T6" fmla="*/ 197 w 241"/>
                    <a:gd name="T7" fmla="*/ 27 h 242"/>
                    <a:gd name="T8" fmla="*/ 215 w 241"/>
                    <a:gd name="T9" fmla="*/ 44 h 242"/>
                    <a:gd name="T10" fmla="*/ 226 w 241"/>
                    <a:gd name="T11" fmla="*/ 63 h 242"/>
                    <a:gd name="T12" fmla="*/ 236 w 241"/>
                    <a:gd name="T13" fmla="*/ 84 h 242"/>
                    <a:gd name="T14" fmla="*/ 241 w 241"/>
                    <a:gd name="T15" fmla="*/ 107 h 242"/>
                    <a:gd name="T16" fmla="*/ 241 w 241"/>
                    <a:gd name="T17" fmla="*/ 132 h 242"/>
                    <a:gd name="T18" fmla="*/ 236 w 241"/>
                    <a:gd name="T19" fmla="*/ 155 h 242"/>
                    <a:gd name="T20" fmla="*/ 226 w 241"/>
                    <a:gd name="T21" fmla="*/ 178 h 242"/>
                    <a:gd name="T22" fmla="*/ 215 w 241"/>
                    <a:gd name="T23" fmla="*/ 198 h 242"/>
                    <a:gd name="T24" fmla="*/ 197 w 241"/>
                    <a:gd name="T25" fmla="*/ 213 h 242"/>
                    <a:gd name="T26" fmla="*/ 178 w 241"/>
                    <a:gd name="T27" fmla="*/ 226 h 242"/>
                    <a:gd name="T28" fmla="*/ 157 w 241"/>
                    <a:gd name="T29" fmla="*/ 236 h 242"/>
                    <a:gd name="T30" fmla="*/ 132 w 241"/>
                    <a:gd name="T31" fmla="*/ 240 h 242"/>
                    <a:gd name="T32" fmla="*/ 109 w 241"/>
                    <a:gd name="T33" fmla="*/ 240 h 242"/>
                    <a:gd name="T34" fmla="*/ 84 w 241"/>
                    <a:gd name="T35" fmla="*/ 236 h 242"/>
                    <a:gd name="T36" fmla="*/ 63 w 241"/>
                    <a:gd name="T37" fmla="*/ 226 h 242"/>
                    <a:gd name="T38" fmla="*/ 44 w 241"/>
                    <a:gd name="T39" fmla="*/ 213 h 242"/>
                    <a:gd name="T40" fmla="*/ 26 w 241"/>
                    <a:gd name="T41" fmla="*/ 198 h 242"/>
                    <a:gd name="T42" fmla="*/ 15 w 241"/>
                    <a:gd name="T43" fmla="*/ 178 h 242"/>
                    <a:gd name="T44" fmla="*/ 5 w 241"/>
                    <a:gd name="T45" fmla="*/ 155 h 242"/>
                    <a:gd name="T46" fmla="*/ 0 w 241"/>
                    <a:gd name="T47" fmla="*/ 132 h 242"/>
                    <a:gd name="T48" fmla="*/ 0 w 241"/>
                    <a:gd name="T49" fmla="*/ 107 h 242"/>
                    <a:gd name="T50" fmla="*/ 5 w 241"/>
                    <a:gd name="T51" fmla="*/ 84 h 242"/>
                    <a:gd name="T52" fmla="*/ 15 w 241"/>
                    <a:gd name="T53" fmla="*/ 63 h 242"/>
                    <a:gd name="T54" fmla="*/ 26 w 241"/>
                    <a:gd name="T55" fmla="*/ 44 h 242"/>
                    <a:gd name="T56" fmla="*/ 44 w 241"/>
                    <a:gd name="T57" fmla="*/ 27 h 242"/>
                    <a:gd name="T58" fmla="*/ 63 w 241"/>
                    <a:gd name="T59" fmla="*/ 14 h 242"/>
                    <a:gd name="T60" fmla="*/ 84 w 241"/>
                    <a:gd name="T61" fmla="*/ 6 h 242"/>
                    <a:gd name="T62" fmla="*/ 109 w 241"/>
                    <a:gd name="T63" fmla="*/ 0 h 242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241"/>
                    <a:gd name="T97" fmla="*/ 0 h 242"/>
                    <a:gd name="T98" fmla="*/ 241 w 241"/>
                    <a:gd name="T99" fmla="*/ 242 h 242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241" h="242">
                      <a:moveTo>
                        <a:pt x="120" y="0"/>
                      </a:moveTo>
                      <a:lnTo>
                        <a:pt x="132" y="0"/>
                      </a:lnTo>
                      <a:lnTo>
                        <a:pt x="145" y="2"/>
                      </a:lnTo>
                      <a:lnTo>
                        <a:pt x="157" y="6"/>
                      </a:lnTo>
                      <a:lnTo>
                        <a:pt x="168" y="10"/>
                      </a:lnTo>
                      <a:lnTo>
                        <a:pt x="178" y="14"/>
                      </a:lnTo>
                      <a:lnTo>
                        <a:pt x="188" y="19"/>
                      </a:lnTo>
                      <a:lnTo>
                        <a:pt x="197" y="27"/>
                      </a:lnTo>
                      <a:lnTo>
                        <a:pt x="207" y="35"/>
                      </a:lnTo>
                      <a:lnTo>
                        <a:pt x="215" y="44"/>
                      </a:lnTo>
                      <a:lnTo>
                        <a:pt x="220" y="54"/>
                      </a:lnTo>
                      <a:lnTo>
                        <a:pt x="226" y="63"/>
                      </a:lnTo>
                      <a:lnTo>
                        <a:pt x="232" y="73"/>
                      </a:lnTo>
                      <a:lnTo>
                        <a:pt x="236" y="84"/>
                      </a:lnTo>
                      <a:lnTo>
                        <a:pt x="239" y="96"/>
                      </a:lnTo>
                      <a:lnTo>
                        <a:pt x="241" y="107"/>
                      </a:lnTo>
                      <a:lnTo>
                        <a:pt x="241" y="121"/>
                      </a:lnTo>
                      <a:lnTo>
                        <a:pt x="241" y="132"/>
                      </a:lnTo>
                      <a:lnTo>
                        <a:pt x="239" y="144"/>
                      </a:lnTo>
                      <a:lnTo>
                        <a:pt x="236" y="155"/>
                      </a:lnTo>
                      <a:lnTo>
                        <a:pt x="232" y="167"/>
                      </a:lnTo>
                      <a:lnTo>
                        <a:pt x="226" y="178"/>
                      </a:lnTo>
                      <a:lnTo>
                        <a:pt x="220" y="188"/>
                      </a:lnTo>
                      <a:lnTo>
                        <a:pt x="215" y="198"/>
                      </a:lnTo>
                      <a:lnTo>
                        <a:pt x="207" y="205"/>
                      </a:lnTo>
                      <a:lnTo>
                        <a:pt x="197" y="213"/>
                      </a:lnTo>
                      <a:lnTo>
                        <a:pt x="188" y="221"/>
                      </a:lnTo>
                      <a:lnTo>
                        <a:pt x="178" y="226"/>
                      </a:lnTo>
                      <a:lnTo>
                        <a:pt x="168" y="232"/>
                      </a:lnTo>
                      <a:lnTo>
                        <a:pt x="157" y="236"/>
                      </a:lnTo>
                      <a:lnTo>
                        <a:pt x="145" y="238"/>
                      </a:lnTo>
                      <a:lnTo>
                        <a:pt x="132" y="240"/>
                      </a:lnTo>
                      <a:lnTo>
                        <a:pt x="120" y="242"/>
                      </a:lnTo>
                      <a:lnTo>
                        <a:pt x="109" y="240"/>
                      </a:lnTo>
                      <a:lnTo>
                        <a:pt x="96" y="238"/>
                      </a:lnTo>
                      <a:lnTo>
                        <a:pt x="84" y="236"/>
                      </a:lnTo>
                      <a:lnTo>
                        <a:pt x="74" y="232"/>
                      </a:lnTo>
                      <a:lnTo>
                        <a:pt x="63" y="226"/>
                      </a:lnTo>
                      <a:lnTo>
                        <a:pt x="53" y="221"/>
                      </a:lnTo>
                      <a:lnTo>
                        <a:pt x="44" y="213"/>
                      </a:lnTo>
                      <a:lnTo>
                        <a:pt x="36" y="205"/>
                      </a:lnTo>
                      <a:lnTo>
                        <a:pt x="26" y="198"/>
                      </a:lnTo>
                      <a:lnTo>
                        <a:pt x="21" y="188"/>
                      </a:lnTo>
                      <a:lnTo>
                        <a:pt x="15" y="178"/>
                      </a:lnTo>
                      <a:lnTo>
                        <a:pt x="9" y="167"/>
                      </a:lnTo>
                      <a:lnTo>
                        <a:pt x="5" y="155"/>
                      </a:lnTo>
                      <a:lnTo>
                        <a:pt x="1" y="144"/>
                      </a:lnTo>
                      <a:lnTo>
                        <a:pt x="0" y="132"/>
                      </a:lnTo>
                      <a:lnTo>
                        <a:pt x="0" y="121"/>
                      </a:lnTo>
                      <a:lnTo>
                        <a:pt x="0" y="107"/>
                      </a:lnTo>
                      <a:lnTo>
                        <a:pt x="1" y="96"/>
                      </a:lnTo>
                      <a:lnTo>
                        <a:pt x="5" y="84"/>
                      </a:lnTo>
                      <a:lnTo>
                        <a:pt x="9" y="73"/>
                      </a:lnTo>
                      <a:lnTo>
                        <a:pt x="15" y="63"/>
                      </a:lnTo>
                      <a:lnTo>
                        <a:pt x="21" y="54"/>
                      </a:lnTo>
                      <a:lnTo>
                        <a:pt x="26" y="44"/>
                      </a:lnTo>
                      <a:lnTo>
                        <a:pt x="36" y="35"/>
                      </a:lnTo>
                      <a:lnTo>
                        <a:pt x="44" y="27"/>
                      </a:lnTo>
                      <a:lnTo>
                        <a:pt x="53" y="19"/>
                      </a:lnTo>
                      <a:lnTo>
                        <a:pt x="63" y="14"/>
                      </a:lnTo>
                      <a:lnTo>
                        <a:pt x="74" y="10"/>
                      </a:lnTo>
                      <a:lnTo>
                        <a:pt x="84" y="6"/>
                      </a:lnTo>
                      <a:lnTo>
                        <a:pt x="96" y="2"/>
                      </a:lnTo>
                      <a:lnTo>
                        <a:pt x="109" y="0"/>
                      </a:lnTo>
                      <a:lnTo>
                        <a:pt x="120" y="0"/>
                      </a:lnTo>
                    </a:path>
                  </a:pathLst>
                </a:custGeom>
                <a:noFill/>
                <a:ln w="3175">
                  <a:solidFill>
                    <a:srgbClr val="00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" name="Freeform 84"/>
                <p:cNvSpPr>
                  <a:spLocks/>
                </p:cNvSpPr>
                <p:nvPr/>
              </p:nvSpPr>
              <p:spPr bwMode="auto">
                <a:xfrm>
                  <a:off x="5080" y="198"/>
                  <a:ext cx="100" cy="97"/>
                </a:xfrm>
                <a:custGeom>
                  <a:avLst/>
                  <a:gdLst>
                    <a:gd name="T0" fmla="*/ 94 w 100"/>
                    <a:gd name="T1" fmla="*/ 36 h 97"/>
                    <a:gd name="T2" fmla="*/ 64 w 100"/>
                    <a:gd name="T3" fmla="*/ 15 h 97"/>
                    <a:gd name="T4" fmla="*/ 58 w 100"/>
                    <a:gd name="T5" fmla="*/ 15 h 97"/>
                    <a:gd name="T6" fmla="*/ 60 w 100"/>
                    <a:gd name="T7" fmla="*/ 13 h 97"/>
                    <a:gd name="T8" fmla="*/ 58 w 100"/>
                    <a:gd name="T9" fmla="*/ 9 h 97"/>
                    <a:gd name="T10" fmla="*/ 50 w 100"/>
                    <a:gd name="T11" fmla="*/ 9 h 97"/>
                    <a:gd name="T12" fmla="*/ 48 w 100"/>
                    <a:gd name="T13" fmla="*/ 5 h 97"/>
                    <a:gd name="T14" fmla="*/ 44 w 100"/>
                    <a:gd name="T15" fmla="*/ 0 h 97"/>
                    <a:gd name="T16" fmla="*/ 39 w 100"/>
                    <a:gd name="T17" fmla="*/ 2 h 97"/>
                    <a:gd name="T18" fmla="*/ 27 w 100"/>
                    <a:gd name="T19" fmla="*/ 11 h 97"/>
                    <a:gd name="T20" fmla="*/ 20 w 100"/>
                    <a:gd name="T21" fmla="*/ 17 h 97"/>
                    <a:gd name="T22" fmla="*/ 20 w 100"/>
                    <a:gd name="T23" fmla="*/ 23 h 97"/>
                    <a:gd name="T24" fmla="*/ 21 w 100"/>
                    <a:gd name="T25" fmla="*/ 30 h 97"/>
                    <a:gd name="T26" fmla="*/ 29 w 100"/>
                    <a:gd name="T27" fmla="*/ 30 h 97"/>
                    <a:gd name="T28" fmla="*/ 33 w 100"/>
                    <a:gd name="T29" fmla="*/ 25 h 97"/>
                    <a:gd name="T30" fmla="*/ 33 w 100"/>
                    <a:gd name="T31" fmla="*/ 19 h 97"/>
                    <a:gd name="T32" fmla="*/ 35 w 100"/>
                    <a:gd name="T33" fmla="*/ 15 h 97"/>
                    <a:gd name="T34" fmla="*/ 41 w 100"/>
                    <a:gd name="T35" fmla="*/ 13 h 97"/>
                    <a:gd name="T36" fmla="*/ 41 w 100"/>
                    <a:gd name="T37" fmla="*/ 15 h 97"/>
                    <a:gd name="T38" fmla="*/ 37 w 100"/>
                    <a:gd name="T39" fmla="*/ 19 h 97"/>
                    <a:gd name="T40" fmla="*/ 41 w 100"/>
                    <a:gd name="T41" fmla="*/ 23 h 97"/>
                    <a:gd name="T42" fmla="*/ 48 w 100"/>
                    <a:gd name="T43" fmla="*/ 19 h 97"/>
                    <a:gd name="T44" fmla="*/ 52 w 100"/>
                    <a:gd name="T45" fmla="*/ 23 h 97"/>
                    <a:gd name="T46" fmla="*/ 48 w 100"/>
                    <a:gd name="T47" fmla="*/ 27 h 97"/>
                    <a:gd name="T48" fmla="*/ 41 w 100"/>
                    <a:gd name="T49" fmla="*/ 27 h 97"/>
                    <a:gd name="T50" fmla="*/ 39 w 100"/>
                    <a:gd name="T51" fmla="*/ 32 h 97"/>
                    <a:gd name="T52" fmla="*/ 35 w 100"/>
                    <a:gd name="T53" fmla="*/ 34 h 97"/>
                    <a:gd name="T54" fmla="*/ 25 w 100"/>
                    <a:gd name="T55" fmla="*/ 34 h 97"/>
                    <a:gd name="T56" fmla="*/ 20 w 100"/>
                    <a:gd name="T57" fmla="*/ 38 h 97"/>
                    <a:gd name="T58" fmla="*/ 14 w 100"/>
                    <a:gd name="T59" fmla="*/ 46 h 97"/>
                    <a:gd name="T60" fmla="*/ 10 w 100"/>
                    <a:gd name="T61" fmla="*/ 51 h 97"/>
                    <a:gd name="T62" fmla="*/ 2 w 100"/>
                    <a:gd name="T63" fmla="*/ 50 h 97"/>
                    <a:gd name="T64" fmla="*/ 0 w 100"/>
                    <a:gd name="T65" fmla="*/ 55 h 97"/>
                    <a:gd name="T66" fmla="*/ 4 w 100"/>
                    <a:gd name="T67" fmla="*/ 61 h 97"/>
                    <a:gd name="T68" fmla="*/ 8 w 100"/>
                    <a:gd name="T69" fmla="*/ 61 h 97"/>
                    <a:gd name="T70" fmla="*/ 14 w 100"/>
                    <a:gd name="T71" fmla="*/ 55 h 97"/>
                    <a:gd name="T72" fmla="*/ 20 w 100"/>
                    <a:gd name="T73" fmla="*/ 50 h 97"/>
                    <a:gd name="T74" fmla="*/ 25 w 100"/>
                    <a:gd name="T75" fmla="*/ 51 h 97"/>
                    <a:gd name="T76" fmla="*/ 29 w 100"/>
                    <a:gd name="T77" fmla="*/ 55 h 97"/>
                    <a:gd name="T78" fmla="*/ 37 w 100"/>
                    <a:gd name="T79" fmla="*/ 55 h 97"/>
                    <a:gd name="T80" fmla="*/ 43 w 100"/>
                    <a:gd name="T81" fmla="*/ 53 h 97"/>
                    <a:gd name="T82" fmla="*/ 50 w 100"/>
                    <a:gd name="T83" fmla="*/ 51 h 97"/>
                    <a:gd name="T84" fmla="*/ 60 w 100"/>
                    <a:gd name="T85" fmla="*/ 53 h 97"/>
                    <a:gd name="T86" fmla="*/ 60 w 100"/>
                    <a:gd name="T87" fmla="*/ 59 h 97"/>
                    <a:gd name="T88" fmla="*/ 54 w 100"/>
                    <a:gd name="T89" fmla="*/ 57 h 97"/>
                    <a:gd name="T90" fmla="*/ 46 w 100"/>
                    <a:gd name="T91" fmla="*/ 59 h 97"/>
                    <a:gd name="T92" fmla="*/ 44 w 100"/>
                    <a:gd name="T93" fmla="*/ 65 h 97"/>
                    <a:gd name="T94" fmla="*/ 50 w 100"/>
                    <a:gd name="T95" fmla="*/ 67 h 97"/>
                    <a:gd name="T96" fmla="*/ 50 w 100"/>
                    <a:gd name="T97" fmla="*/ 73 h 97"/>
                    <a:gd name="T98" fmla="*/ 52 w 100"/>
                    <a:gd name="T99" fmla="*/ 78 h 97"/>
                    <a:gd name="T100" fmla="*/ 56 w 100"/>
                    <a:gd name="T101" fmla="*/ 82 h 97"/>
                    <a:gd name="T102" fmla="*/ 58 w 100"/>
                    <a:gd name="T103" fmla="*/ 86 h 97"/>
                    <a:gd name="T104" fmla="*/ 62 w 100"/>
                    <a:gd name="T105" fmla="*/ 94 h 97"/>
                    <a:gd name="T106" fmla="*/ 66 w 100"/>
                    <a:gd name="T107" fmla="*/ 97 h 97"/>
                    <a:gd name="T108" fmla="*/ 69 w 100"/>
                    <a:gd name="T109" fmla="*/ 97 h 97"/>
                    <a:gd name="T110" fmla="*/ 73 w 100"/>
                    <a:gd name="T111" fmla="*/ 92 h 97"/>
                    <a:gd name="T112" fmla="*/ 81 w 100"/>
                    <a:gd name="T113" fmla="*/ 86 h 97"/>
                    <a:gd name="T114" fmla="*/ 69 w 100"/>
                    <a:gd name="T115" fmla="*/ 80 h 97"/>
                    <a:gd name="T116" fmla="*/ 68 w 100"/>
                    <a:gd name="T117" fmla="*/ 74 h 97"/>
                    <a:gd name="T118" fmla="*/ 71 w 100"/>
                    <a:gd name="T119" fmla="*/ 74 h 97"/>
                    <a:gd name="T120" fmla="*/ 77 w 100"/>
                    <a:gd name="T121" fmla="*/ 78 h 97"/>
                    <a:gd name="T122" fmla="*/ 81 w 100"/>
                    <a:gd name="T123" fmla="*/ 80 h 97"/>
                    <a:gd name="T124" fmla="*/ 92 w 100"/>
                    <a:gd name="T125" fmla="*/ 82 h 9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00"/>
                    <a:gd name="T190" fmla="*/ 0 h 97"/>
                    <a:gd name="T191" fmla="*/ 100 w 100"/>
                    <a:gd name="T192" fmla="*/ 97 h 97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00" h="97">
                      <a:moveTo>
                        <a:pt x="94" y="86"/>
                      </a:moveTo>
                      <a:lnTo>
                        <a:pt x="98" y="74"/>
                      </a:lnTo>
                      <a:lnTo>
                        <a:pt x="100" y="63"/>
                      </a:lnTo>
                      <a:lnTo>
                        <a:pt x="100" y="53"/>
                      </a:lnTo>
                      <a:lnTo>
                        <a:pt x="98" y="44"/>
                      </a:lnTo>
                      <a:lnTo>
                        <a:pt x="94" y="36"/>
                      </a:lnTo>
                      <a:lnTo>
                        <a:pt x="89" y="28"/>
                      </a:lnTo>
                      <a:lnTo>
                        <a:pt x="81" y="21"/>
                      </a:lnTo>
                      <a:lnTo>
                        <a:pt x="69" y="13"/>
                      </a:lnTo>
                      <a:lnTo>
                        <a:pt x="68" y="15"/>
                      </a:lnTo>
                      <a:lnTo>
                        <a:pt x="64" y="15"/>
                      </a:lnTo>
                      <a:lnTo>
                        <a:pt x="62" y="15"/>
                      </a:lnTo>
                      <a:lnTo>
                        <a:pt x="60" y="15"/>
                      </a:lnTo>
                      <a:lnTo>
                        <a:pt x="58" y="15"/>
                      </a:lnTo>
                      <a:lnTo>
                        <a:pt x="60" y="15"/>
                      </a:lnTo>
                      <a:lnTo>
                        <a:pt x="60" y="13"/>
                      </a:lnTo>
                      <a:lnTo>
                        <a:pt x="60" y="11"/>
                      </a:lnTo>
                      <a:lnTo>
                        <a:pt x="60" y="9"/>
                      </a:lnTo>
                      <a:lnTo>
                        <a:pt x="58" y="9"/>
                      </a:lnTo>
                      <a:lnTo>
                        <a:pt x="56" y="9"/>
                      </a:lnTo>
                      <a:lnTo>
                        <a:pt x="52" y="9"/>
                      </a:lnTo>
                      <a:lnTo>
                        <a:pt x="50" y="9"/>
                      </a:lnTo>
                      <a:lnTo>
                        <a:pt x="48" y="7"/>
                      </a:lnTo>
                      <a:lnTo>
                        <a:pt x="48" y="5"/>
                      </a:lnTo>
                      <a:lnTo>
                        <a:pt x="48" y="4"/>
                      </a:lnTo>
                      <a:lnTo>
                        <a:pt x="46" y="2"/>
                      </a:lnTo>
                      <a:lnTo>
                        <a:pt x="46" y="0"/>
                      </a:lnTo>
                      <a:lnTo>
                        <a:pt x="44" y="0"/>
                      </a:lnTo>
                      <a:lnTo>
                        <a:pt x="43" y="0"/>
                      </a:lnTo>
                      <a:lnTo>
                        <a:pt x="41" y="0"/>
                      </a:lnTo>
                      <a:lnTo>
                        <a:pt x="39" y="2"/>
                      </a:lnTo>
                      <a:lnTo>
                        <a:pt x="37" y="4"/>
                      </a:lnTo>
                      <a:lnTo>
                        <a:pt x="35" y="5"/>
                      </a:lnTo>
                      <a:lnTo>
                        <a:pt x="33" y="5"/>
                      </a:lnTo>
                      <a:lnTo>
                        <a:pt x="31" y="7"/>
                      </a:lnTo>
                      <a:lnTo>
                        <a:pt x="31" y="9"/>
                      </a:lnTo>
                      <a:lnTo>
                        <a:pt x="27" y="11"/>
                      </a:lnTo>
                      <a:lnTo>
                        <a:pt x="25" y="13"/>
                      </a:lnTo>
                      <a:lnTo>
                        <a:pt x="23" y="15"/>
                      </a:lnTo>
                      <a:lnTo>
                        <a:pt x="21" y="15"/>
                      </a:lnTo>
                      <a:lnTo>
                        <a:pt x="21" y="17"/>
                      </a:lnTo>
                      <a:lnTo>
                        <a:pt x="20" y="17"/>
                      </a:lnTo>
                      <a:lnTo>
                        <a:pt x="20" y="19"/>
                      </a:lnTo>
                      <a:lnTo>
                        <a:pt x="18" y="19"/>
                      </a:lnTo>
                      <a:lnTo>
                        <a:pt x="18" y="21"/>
                      </a:lnTo>
                      <a:lnTo>
                        <a:pt x="20" y="23"/>
                      </a:lnTo>
                      <a:lnTo>
                        <a:pt x="20" y="25"/>
                      </a:lnTo>
                      <a:lnTo>
                        <a:pt x="20" y="27"/>
                      </a:lnTo>
                      <a:lnTo>
                        <a:pt x="21" y="28"/>
                      </a:lnTo>
                      <a:lnTo>
                        <a:pt x="21" y="30"/>
                      </a:lnTo>
                      <a:lnTo>
                        <a:pt x="23" y="30"/>
                      </a:lnTo>
                      <a:lnTo>
                        <a:pt x="25" y="30"/>
                      </a:lnTo>
                      <a:lnTo>
                        <a:pt x="27" y="30"/>
                      </a:lnTo>
                      <a:lnTo>
                        <a:pt x="29" y="30"/>
                      </a:lnTo>
                      <a:lnTo>
                        <a:pt x="29" y="28"/>
                      </a:lnTo>
                      <a:lnTo>
                        <a:pt x="31" y="28"/>
                      </a:lnTo>
                      <a:lnTo>
                        <a:pt x="31" y="27"/>
                      </a:lnTo>
                      <a:lnTo>
                        <a:pt x="33" y="25"/>
                      </a:lnTo>
                      <a:lnTo>
                        <a:pt x="35" y="23"/>
                      </a:lnTo>
                      <a:lnTo>
                        <a:pt x="33" y="23"/>
                      </a:lnTo>
                      <a:lnTo>
                        <a:pt x="33" y="21"/>
                      </a:lnTo>
                      <a:lnTo>
                        <a:pt x="33" y="19"/>
                      </a:lnTo>
                      <a:lnTo>
                        <a:pt x="33" y="17"/>
                      </a:lnTo>
                      <a:lnTo>
                        <a:pt x="33" y="15"/>
                      </a:lnTo>
                      <a:lnTo>
                        <a:pt x="35" y="15"/>
                      </a:lnTo>
                      <a:lnTo>
                        <a:pt x="37" y="13"/>
                      </a:lnTo>
                      <a:lnTo>
                        <a:pt x="39" y="13"/>
                      </a:lnTo>
                      <a:lnTo>
                        <a:pt x="41" y="11"/>
                      </a:lnTo>
                      <a:lnTo>
                        <a:pt x="41" y="13"/>
                      </a:lnTo>
                      <a:lnTo>
                        <a:pt x="41" y="15"/>
                      </a:lnTo>
                      <a:lnTo>
                        <a:pt x="39" y="15"/>
                      </a:lnTo>
                      <a:lnTo>
                        <a:pt x="39" y="17"/>
                      </a:lnTo>
                      <a:lnTo>
                        <a:pt x="37" y="17"/>
                      </a:lnTo>
                      <a:lnTo>
                        <a:pt x="37" y="19"/>
                      </a:lnTo>
                      <a:lnTo>
                        <a:pt x="37" y="21"/>
                      </a:lnTo>
                      <a:lnTo>
                        <a:pt x="39" y="21"/>
                      </a:lnTo>
                      <a:lnTo>
                        <a:pt x="39" y="23"/>
                      </a:lnTo>
                      <a:lnTo>
                        <a:pt x="41" y="23"/>
                      </a:lnTo>
                      <a:lnTo>
                        <a:pt x="43" y="21"/>
                      </a:lnTo>
                      <a:lnTo>
                        <a:pt x="44" y="21"/>
                      </a:lnTo>
                      <a:lnTo>
                        <a:pt x="46" y="19"/>
                      </a:lnTo>
                      <a:lnTo>
                        <a:pt x="48" y="19"/>
                      </a:lnTo>
                      <a:lnTo>
                        <a:pt x="50" y="19"/>
                      </a:lnTo>
                      <a:lnTo>
                        <a:pt x="52" y="21"/>
                      </a:lnTo>
                      <a:lnTo>
                        <a:pt x="52" y="23"/>
                      </a:lnTo>
                      <a:lnTo>
                        <a:pt x="52" y="25"/>
                      </a:lnTo>
                      <a:lnTo>
                        <a:pt x="50" y="25"/>
                      </a:lnTo>
                      <a:lnTo>
                        <a:pt x="48" y="25"/>
                      </a:lnTo>
                      <a:lnTo>
                        <a:pt x="48" y="27"/>
                      </a:lnTo>
                      <a:lnTo>
                        <a:pt x="46" y="27"/>
                      </a:lnTo>
                      <a:lnTo>
                        <a:pt x="44" y="27"/>
                      </a:lnTo>
                      <a:lnTo>
                        <a:pt x="43" y="27"/>
                      </a:lnTo>
                      <a:lnTo>
                        <a:pt x="41" y="27"/>
                      </a:lnTo>
                      <a:lnTo>
                        <a:pt x="39" y="27"/>
                      </a:lnTo>
                      <a:lnTo>
                        <a:pt x="39" y="28"/>
                      </a:lnTo>
                      <a:lnTo>
                        <a:pt x="39" y="30"/>
                      </a:lnTo>
                      <a:lnTo>
                        <a:pt x="39" y="32"/>
                      </a:lnTo>
                      <a:lnTo>
                        <a:pt x="37" y="32"/>
                      </a:lnTo>
                      <a:lnTo>
                        <a:pt x="37" y="34"/>
                      </a:lnTo>
                      <a:lnTo>
                        <a:pt x="35" y="34"/>
                      </a:lnTo>
                      <a:lnTo>
                        <a:pt x="33" y="34"/>
                      </a:lnTo>
                      <a:lnTo>
                        <a:pt x="31" y="32"/>
                      </a:lnTo>
                      <a:lnTo>
                        <a:pt x="29" y="34"/>
                      </a:lnTo>
                      <a:lnTo>
                        <a:pt x="27" y="34"/>
                      </a:lnTo>
                      <a:lnTo>
                        <a:pt x="25" y="34"/>
                      </a:lnTo>
                      <a:lnTo>
                        <a:pt x="23" y="34"/>
                      </a:lnTo>
                      <a:lnTo>
                        <a:pt x="21" y="36"/>
                      </a:lnTo>
                      <a:lnTo>
                        <a:pt x="20" y="36"/>
                      </a:lnTo>
                      <a:lnTo>
                        <a:pt x="20" y="38"/>
                      </a:lnTo>
                      <a:lnTo>
                        <a:pt x="18" y="40"/>
                      </a:lnTo>
                      <a:lnTo>
                        <a:pt x="16" y="40"/>
                      </a:lnTo>
                      <a:lnTo>
                        <a:pt x="16" y="42"/>
                      </a:lnTo>
                      <a:lnTo>
                        <a:pt x="14" y="44"/>
                      </a:lnTo>
                      <a:lnTo>
                        <a:pt x="14" y="46"/>
                      </a:lnTo>
                      <a:lnTo>
                        <a:pt x="12" y="48"/>
                      </a:lnTo>
                      <a:lnTo>
                        <a:pt x="12" y="50"/>
                      </a:lnTo>
                      <a:lnTo>
                        <a:pt x="10" y="50"/>
                      </a:lnTo>
                      <a:lnTo>
                        <a:pt x="10" y="51"/>
                      </a:lnTo>
                      <a:lnTo>
                        <a:pt x="8" y="51"/>
                      </a:lnTo>
                      <a:lnTo>
                        <a:pt x="6" y="51"/>
                      </a:lnTo>
                      <a:lnTo>
                        <a:pt x="6" y="50"/>
                      </a:lnTo>
                      <a:lnTo>
                        <a:pt x="4" y="50"/>
                      </a:lnTo>
                      <a:lnTo>
                        <a:pt x="2" y="50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2" y="59"/>
                      </a:lnTo>
                      <a:lnTo>
                        <a:pt x="2" y="61"/>
                      </a:lnTo>
                      <a:lnTo>
                        <a:pt x="4" y="61"/>
                      </a:lnTo>
                      <a:lnTo>
                        <a:pt x="6" y="61"/>
                      </a:lnTo>
                      <a:lnTo>
                        <a:pt x="8" y="61"/>
                      </a:lnTo>
                      <a:lnTo>
                        <a:pt x="10" y="61"/>
                      </a:lnTo>
                      <a:lnTo>
                        <a:pt x="10" y="59"/>
                      </a:lnTo>
                      <a:lnTo>
                        <a:pt x="12" y="59"/>
                      </a:lnTo>
                      <a:lnTo>
                        <a:pt x="12" y="57"/>
                      </a:lnTo>
                      <a:lnTo>
                        <a:pt x="14" y="55"/>
                      </a:lnTo>
                      <a:lnTo>
                        <a:pt x="16" y="53"/>
                      </a:lnTo>
                      <a:lnTo>
                        <a:pt x="16" y="51"/>
                      </a:lnTo>
                      <a:lnTo>
                        <a:pt x="18" y="51"/>
                      </a:lnTo>
                      <a:lnTo>
                        <a:pt x="20" y="50"/>
                      </a:lnTo>
                      <a:lnTo>
                        <a:pt x="21" y="50"/>
                      </a:lnTo>
                      <a:lnTo>
                        <a:pt x="23" y="50"/>
                      </a:lnTo>
                      <a:lnTo>
                        <a:pt x="23" y="51"/>
                      </a:lnTo>
                      <a:lnTo>
                        <a:pt x="25" y="51"/>
                      </a:lnTo>
                      <a:lnTo>
                        <a:pt x="27" y="51"/>
                      </a:lnTo>
                      <a:lnTo>
                        <a:pt x="27" y="53"/>
                      </a:lnTo>
                      <a:lnTo>
                        <a:pt x="29" y="55"/>
                      </a:lnTo>
                      <a:lnTo>
                        <a:pt x="31" y="57"/>
                      </a:lnTo>
                      <a:lnTo>
                        <a:pt x="31" y="59"/>
                      </a:lnTo>
                      <a:lnTo>
                        <a:pt x="33" y="57"/>
                      </a:lnTo>
                      <a:lnTo>
                        <a:pt x="37" y="55"/>
                      </a:lnTo>
                      <a:lnTo>
                        <a:pt x="39" y="61"/>
                      </a:lnTo>
                      <a:lnTo>
                        <a:pt x="39" y="59"/>
                      </a:lnTo>
                      <a:lnTo>
                        <a:pt x="41" y="57"/>
                      </a:lnTo>
                      <a:lnTo>
                        <a:pt x="43" y="55"/>
                      </a:lnTo>
                      <a:lnTo>
                        <a:pt x="43" y="53"/>
                      </a:lnTo>
                      <a:lnTo>
                        <a:pt x="44" y="51"/>
                      </a:lnTo>
                      <a:lnTo>
                        <a:pt x="46" y="50"/>
                      </a:lnTo>
                      <a:lnTo>
                        <a:pt x="48" y="50"/>
                      </a:lnTo>
                      <a:lnTo>
                        <a:pt x="48" y="51"/>
                      </a:lnTo>
                      <a:lnTo>
                        <a:pt x="50" y="51"/>
                      </a:lnTo>
                      <a:lnTo>
                        <a:pt x="52" y="51"/>
                      </a:lnTo>
                      <a:lnTo>
                        <a:pt x="54" y="51"/>
                      </a:lnTo>
                      <a:lnTo>
                        <a:pt x="56" y="53"/>
                      </a:lnTo>
                      <a:lnTo>
                        <a:pt x="58" y="53"/>
                      </a:lnTo>
                      <a:lnTo>
                        <a:pt x="60" y="53"/>
                      </a:lnTo>
                      <a:lnTo>
                        <a:pt x="60" y="55"/>
                      </a:lnTo>
                      <a:lnTo>
                        <a:pt x="62" y="55"/>
                      </a:lnTo>
                      <a:lnTo>
                        <a:pt x="62" y="57"/>
                      </a:lnTo>
                      <a:lnTo>
                        <a:pt x="64" y="57"/>
                      </a:lnTo>
                      <a:lnTo>
                        <a:pt x="64" y="59"/>
                      </a:lnTo>
                      <a:lnTo>
                        <a:pt x="60" y="59"/>
                      </a:lnTo>
                      <a:lnTo>
                        <a:pt x="58" y="59"/>
                      </a:lnTo>
                      <a:lnTo>
                        <a:pt x="56" y="59"/>
                      </a:lnTo>
                      <a:lnTo>
                        <a:pt x="54" y="59"/>
                      </a:lnTo>
                      <a:lnTo>
                        <a:pt x="54" y="57"/>
                      </a:lnTo>
                      <a:lnTo>
                        <a:pt x="52" y="57"/>
                      </a:lnTo>
                      <a:lnTo>
                        <a:pt x="50" y="57"/>
                      </a:lnTo>
                      <a:lnTo>
                        <a:pt x="48" y="59"/>
                      </a:lnTo>
                      <a:lnTo>
                        <a:pt x="46" y="59"/>
                      </a:lnTo>
                      <a:lnTo>
                        <a:pt x="44" y="59"/>
                      </a:lnTo>
                      <a:lnTo>
                        <a:pt x="44" y="61"/>
                      </a:lnTo>
                      <a:lnTo>
                        <a:pt x="43" y="63"/>
                      </a:lnTo>
                      <a:lnTo>
                        <a:pt x="43" y="65"/>
                      </a:lnTo>
                      <a:lnTo>
                        <a:pt x="44" y="65"/>
                      </a:lnTo>
                      <a:lnTo>
                        <a:pt x="46" y="65"/>
                      </a:lnTo>
                      <a:lnTo>
                        <a:pt x="48" y="65"/>
                      </a:lnTo>
                      <a:lnTo>
                        <a:pt x="48" y="67"/>
                      </a:lnTo>
                      <a:lnTo>
                        <a:pt x="50" y="67"/>
                      </a:lnTo>
                      <a:lnTo>
                        <a:pt x="50" y="69"/>
                      </a:lnTo>
                      <a:lnTo>
                        <a:pt x="50" y="71"/>
                      </a:lnTo>
                      <a:lnTo>
                        <a:pt x="50" y="73"/>
                      </a:lnTo>
                      <a:lnTo>
                        <a:pt x="48" y="73"/>
                      </a:lnTo>
                      <a:lnTo>
                        <a:pt x="48" y="74"/>
                      </a:lnTo>
                      <a:lnTo>
                        <a:pt x="50" y="74"/>
                      </a:lnTo>
                      <a:lnTo>
                        <a:pt x="52" y="76"/>
                      </a:lnTo>
                      <a:lnTo>
                        <a:pt x="52" y="78"/>
                      </a:lnTo>
                      <a:lnTo>
                        <a:pt x="54" y="78"/>
                      </a:lnTo>
                      <a:lnTo>
                        <a:pt x="54" y="80"/>
                      </a:lnTo>
                      <a:lnTo>
                        <a:pt x="56" y="80"/>
                      </a:lnTo>
                      <a:lnTo>
                        <a:pt x="56" y="82"/>
                      </a:lnTo>
                      <a:lnTo>
                        <a:pt x="56" y="84"/>
                      </a:lnTo>
                      <a:lnTo>
                        <a:pt x="58" y="84"/>
                      </a:lnTo>
                      <a:lnTo>
                        <a:pt x="58" y="86"/>
                      </a:lnTo>
                      <a:lnTo>
                        <a:pt x="58" y="88"/>
                      </a:lnTo>
                      <a:lnTo>
                        <a:pt x="60" y="90"/>
                      </a:lnTo>
                      <a:lnTo>
                        <a:pt x="60" y="92"/>
                      </a:lnTo>
                      <a:lnTo>
                        <a:pt x="62" y="92"/>
                      </a:lnTo>
                      <a:lnTo>
                        <a:pt x="62" y="94"/>
                      </a:lnTo>
                      <a:lnTo>
                        <a:pt x="64" y="94"/>
                      </a:lnTo>
                      <a:lnTo>
                        <a:pt x="64" y="96"/>
                      </a:lnTo>
                      <a:lnTo>
                        <a:pt x="66" y="96"/>
                      </a:lnTo>
                      <a:lnTo>
                        <a:pt x="66" y="97"/>
                      </a:lnTo>
                      <a:lnTo>
                        <a:pt x="68" y="97"/>
                      </a:lnTo>
                      <a:lnTo>
                        <a:pt x="69" y="97"/>
                      </a:lnTo>
                      <a:lnTo>
                        <a:pt x="71" y="96"/>
                      </a:lnTo>
                      <a:lnTo>
                        <a:pt x="73" y="94"/>
                      </a:lnTo>
                      <a:lnTo>
                        <a:pt x="73" y="92"/>
                      </a:lnTo>
                      <a:lnTo>
                        <a:pt x="75" y="90"/>
                      </a:lnTo>
                      <a:lnTo>
                        <a:pt x="77" y="88"/>
                      </a:lnTo>
                      <a:lnTo>
                        <a:pt x="79" y="88"/>
                      </a:lnTo>
                      <a:lnTo>
                        <a:pt x="81" y="86"/>
                      </a:lnTo>
                      <a:lnTo>
                        <a:pt x="83" y="84"/>
                      </a:lnTo>
                      <a:lnTo>
                        <a:pt x="79" y="84"/>
                      </a:lnTo>
                      <a:lnTo>
                        <a:pt x="75" y="82"/>
                      </a:lnTo>
                      <a:lnTo>
                        <a:pt x="73" y="82"/>
                      </a:lnTo>
                      <a:lnTo>
                        <a:pt x="71" y="80"/>
                      </a:lnTo>
                      <a:lnTo>
                        <a:pt x="69" y="80"/>
                      </a:lnTo>
                      <a:lnTo>
                        <a:pt x="69" y="78"/>
                      </a:lnTo>
                      <a:lnTo>
                        <a:pt x="68" y="78"/>
                      </a:lnTo>
                      <a:lnTo>
                        <a:pt x="68" y="76"/>
                      </a:lnTo>
                      <a:lnTo>
                        <a:pt x="68" y="74"/>
                      </a:lnTo>
                      <a:lnTo>
                        <a:pt x="69" y="74"/>
                      </a:lnTo>
                      <a:lnTo>
                        <a:pt x="71" y="73"/>
                      </a:lnTo>
                      <a:lnTo>
                        <a:pt x="71" y="74"/>
                      </a:lnTo>
                      <a:lnTo>
                        <a:pt x="73" y="74"/>
                      </a:lnTo>
                      <a:lnTo>
                        <a:pt x="75" y="76"/>
                      </a:lnTo>
                      <a:lnTo>
                        <a:pt x="77" y="78"/>
                      </a:lnTo>
                      <a:lnTo>
                        <a:pt x="77" y="80"/>
                      </a:lnTo>
                      <a:lnTo>
                        <a:pt x="79" y="80"/>
                      </a:lnTo>
                      <a:lnTo>
                        <a:pt x="81" y="80"/>
                      </a:lnTo>
                      <a:lnTo>
                        <a:pt x="83" y="80"/>
                      </a:lnTo>
                      <a:lnTo>
                        <a:pt x="85" y="80"/>
                      </a:lnTo>
                      <a:lnTo>
                        <a:pt x="87" y="80"/>
                      </a:lnTo>
                      <a:lnTo>
                        <a:pt x="89" y="82"/>
                      </a:lnTo>
                      <a:lnTo>
                        <a:pt x="91" y="82"/>
                      </a:lnTo>
                      <a:lnTo>
                        <a:pt x="92" y="82"/>
                      </a:lnTo>
                      <a:lnTo>
                        <a:pt x="92" y="84"/>
                      </a:lnTo>
                      <a:lnTo>
                        <a:pt x="94" y="84"/>
                      </a:lnTo>
                      <a:lnTo>
                        <a:pt x="94" y="86"/>
                      </a:lnTo>
                      <a:close/>
                    </a:path>
                  </a:pathLst>
                </a:custGeom>
                <a:solidFill>
                  <a:srgbClr val="0000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" name="Freeform 85"/>
                <p:cNvSpPr>
                  <a:spLocks/>
                </p:cNvSpPr>
                <p:nvPr/>
              </p:nvSpPr>
              <p:spPr bwMode="auto">
                <a:xfrm>
                  <a:off x="5080" y="198"/>
                  <a:ext cx="100" cy="97"/>
                </a:xfrm>
                <a:custGeom>
                  <a:avLst/>
                  <a:gdLst>
                    <a:gd name="T0" fmla="*/ 94 w 100"/>
                    <a:gd name="T1" fmla="*/ 36 h 97"/>
                    <a:gd name="T2" fmla="*/ 64 w 100"/>
                    <a:gd name="T3" fmla="*/ 15 h 97"/>
                    <a:gd name="T4" fmla="*/ 58 w 100"/>
                    <a:gd name="T5" fmla="*/ 15 h 97"/>
                    <a:gd name="T6" fmla="*/ 60 w 100"/>
                    <a:gd name="T7" fmla="*/ 13 h 97"/>
                    <a:gd name="T8" fmla="*/ 58 w 100"/>
                    <a:gd name="T9" fmla="*/ 9 h 97"/>
                    <a:gd name="T10" fmla="*/ 50 w 100"/>
                    <a:gd name="T11" fmla="*/ 9 h 97"/>
                    <a:gd name="T12" fmla="*/ 48 w 100"/>
                    <a:gd name="T13" fmla="*/ 5 h 97"/>
                    <a:gd name="T14" fmla="*/ 44 w 100"/>
                    <a:gd name="T15" fmla="*/ 0 h 97"/>
                    <a:gd name="T16" fmla="*/ 39 w 100"/>
                    <a:gd name="T17" fmla="*/ 2 h 97"/>
                    <a:gd name="T18" fmla="*/ 27 w 100"/>
                    <a:gd name="T19" fmla="*/ 11 h 97"/>
                    <a:gd name="T20" fmla="*/ 20 w 100"/>
                    <a:gd name="T21" fmla="*/ 17 h 97"/>
                    <a:gd name="T22" fmla="*/ 20 w 100"/>
                    <a:gd name="T23" fmla="*/ 23 h 97"/>
                    <a:gd name="T24" fmla="*/ 21 w 100"/>
                    <a:gd name="T25" fmla="*/ 30 h 97"/>
                    <a:gd name="T26" fmla="*/ 29 w 100"/>
                    <a:gd name="T27" fmla="*/ 30 h 97"/>
                    <a:gd name="T28" fmla="*/ 33 w 100"/>
                    <a:gd name="T29" fmla="*/ 25 h 97"/>
                    <a:gd name="T30" fmla="*/ 33 w 100"/>
                    <a:gd name="T31" fmla="*/ 19 h 97"/>
                    <a:gd name="T32" fmla="*/ 35 w 100"/>
                    <a:gd name="T33" fmla="*/ 15 h 97"/>
                    <a:gd name="T34" fmla="*/ 41 w 100"/>
                    <a:gd name="T35" fmla="*/ 13 h 97"/>
                    <a:gd name="T36" fmla="*/ 41 w 100"/>
                    <a:gd name="T37" fmla="*/ 15 h 97"/>
                    <a:gd name="T38" fmla="*/ 37 w 100"/>
                    <a:gd name="T39" fmla="*/ 19 h 97"/>
                    <a:gd name="T40" fmla="*/ 41 w 100"/>
                    <a:gd name="T41" fmla="*/ 23 h 97"/>
                    <a:gd name="T42" fmla="*/ 48 w 100"/>
                    <a:gd name="T43" fmla="*/ 19 h 97"/>
                    <a:gd name="T44" fmla="*/ 52 w 100"/>
                    <a:gd name="T45" fmla="*/ 23 h 97"/>
                    <a:gd name="T46" fmla="*/ 48 w 100"/>
                    <a:gd name="T47" fmla="*/ 27 h 97"/>
                    <a:gd name="T48" fmla="*/ 41 w 100"/>
                    <a:gd name="T49" fmla="*/ 27 h 97"/>
                    <a:gd name="T50" fmla="*/ 39 w 100"/>
                    <a:gd name="T51" fmla="*/ 32 h 97"/>
                    <a:gd name="T52" fmla="*/ 35 w 100"/>
                    <a:gd name="T53" fmla="*/ 34 h 97"/>
                    <a:gd name="T54" fmla="*/ 25 w 100"/>
                    <a:gd name="T55" fmla="*/ 34 h 97"/>
                    <a:gd name="T56" fmla="*/ 20 w 100"/>
                    <a:gd name="T57" fmla="*/ 38 h 97"/>
                    <a:gd name="T58" fmla="*/ 14 w 100"/>
                    <a:gd name="T59" fmla="*/ 46 h 97"/>
                    <a:gd name="T60" fmla="*/ 10 w 100"/>
                    <a:gd name="T61" fmla="*/ 51 h 97"/>
                    <a:gd name="T62" fmla="*/ 2 w 100"/>
                    <a:gd name="T63" fmla="*/ 50 h 97"/>
                    <a:gd name="T64" fmla="*/ 0 w 100"/>
                    <a:gd name="T65" fmla="*/ 55 h 97"/>
                    <a:gd name="T66" fmla="*/ 4 w 100"/>
                    <a:gd name="T67" fmla="*/ 61 h 97"/>
                    <a:gd name="T68" fmla="*/ 8 w 100"/>
                    <a:gd name="T69" fmla="*/ 61 h 97"/>
                    <a:gd name="T70" fmla="*/ 14 w 100"/>
                    <a:gd name="T71" fmla="*/ 55 h 97"/>
                    <a:gd name="T72" fmla="*/ 20 w 100"/>
                    <a:gd name="T73" fmla="*/ 50 h 97"/>
                    <a:gd name="T74" fmla="*/ 25 w 100"/>
                    <a:gd name="T75" fmla="*/ 51 h 97"/>
                    <a:gd name="T76" fmla="*/ 29 w 100"/>
                    <a:gd name="T77" fmla="*/ 55 h 97"/>
                    <a:gd name="T78" fmla="*/ 37 w 100"/>
                    <a:gd name="T79" fmla="*/ 55 h 97"/>
                    <a:gd name="T80" fmla="*/ 43 w 100"/>
                    <a:gd name="T81" fmla="*/ 53 h 97"/>
                    <a:gd name="T82" fmla="*/ 50 w 100"/>
                    <a:gd name="T83" fmla="*/ 51 h 97"/>
                    <a:gd name="T84" fmla="*/ 60 w 100"/>
                    <a:gd name="T85" fmla="*/ 53 h 97"/>
                    <a:gd name="T86" fmla="*/ 60 w 100"/>
                    <a:gd name="T87" fmla="*/ 59 h 97"/>
                    <a:gd name="T88" fmla="*/ 54 w 100"/>
                    <a:gd name="T89" fmla="*/ 57 h 97"/>
                    <a:gd name="T90" fmla="*/ 46 w 100"/>
                    <a:gd name="T91" fmla="*/ 59 h 97"/>
                    <a:gd name="T92" fmla="*/ 44 w 100"/>
                    <a:gd name="T93" fmla="*/ 65 h 97"/>
                    <a:gd name="T94" fmla="*/ 50 w 100"/>
                    <a:gd name="T95" fmla="*/ 67 h 97"/>
                    <a:gd name="T96" fmla="*/ 50 w 100"/>
                    <a:gd name="T97" fmla="*/ 73 h 97"/>
                    <a:gd name="T98" fmla="*/ 52 w 100"/>
                    <a:gd name="T99" fmla="*/ 78 h 97"/>
                    <a:gd name="T100" fmla="*/ 56 w 100"/>
                    <a:gd name="T101" fmla="*/ 82 h 97"/>
                    <a:gd name="T102" fmla="*/ 58 w 100"/>
                    <a:gd name="T103" fmla="*/ 86 h 97"/>
                    <a:gd name="T104" fmla="*/ 62 w 100"/>
                    <a:gd name="T105" fmla="*/ 94 h 97"/>
                    <a:gd name="T106" fmla="*/ 66 w 100"/>
                    <a:gd name="T107" fmla="*/ 97 h 97"/>
                    <a:gd name="T108" fmla="*/ 69 w 100"/>
                    <a:gd name="T109" fmla="*/ 97 h 97"/>
                    <a:gd name="T110" fmla="*/ 73 w 100"/>
                    <a:gd name="T111" fmla="*/ 92 h 97"/>
                    <a:gd name="T112" fmla="*/ 81 w 100"/>
                    <a:gd name="T113" fmla="*/ 86 h 97"/>
                    <a:gd name="T114" fmla="*/ 69 w 100"/>
                    <a:gd name="T115" fmla="*/ 80 h 97"/>
                    <a:gd name="T116" fmla="*/ 68 w 100"/>
                    <a:gd name="T117" fmla="*/ 74 h 97"/>
                    <a:gd name="T118" fmla="*/ 71 w 100"/>
                    <a:gd name="T119" fmla="*/ 74 h 97"/>
                    <a:gd name="T120" fmla="*/ 77 w 100"/>
                    <a:gd name="T121" fmla="*/ 78 h 97"/>
                    <a:gd name="T122" fmla="*/ 81 w 100"/>
                    <a:gd name="T123" fmla="*/ 80 h 97"/>
                    <a:gd name="T124" fmla="*/ 92 w 100"/>
                    <a:gd name="T125" fmla="*/ 82 h 97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100"/>
                    <a:gd name="T190" fmla="*/ 0 h 97"/>
                    <a:gd name="T191" fmla="*/ 100 w 100"/>
                    <a:gd name="T192" fmla="*/ 97 h 97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100" h="97">
                      <a:moveTo>
                        <a:pt x="94" y="86"/>
                      </a:moveTo>
                      <a:lnTo>
                        <a:pt x="98" y="74"/>
                      </a:lnTo>
                      <a:lnTo>
                        <a:pt x="100" y="63"/>
                      </a:lnTo>
                      <a:lnTo>
                        <a:pt x="100" y="53"/>
                      </a:lnTo>
                      <a:lnTo>
                        <a:pt x="98" y="44"/>
                      </a:lnTo>
                      <a:lnTo>
                        <a:pt x="94" y="36"/>
                      </a:lnTo>
                      <a:lnTo>
                        <a:pt x="89" y="28"/>
                      </a:lnTo>
                      <a:lnTo>
                        <a:pt x="81" y="21"/>
                      </a:lnTo>
                      <a:lnTo>
                        <a:pt x="69" y="13"/>
                      </a:lnTo>
                      <a:lnTo>
                        <a:pt x="68" y="15"/>
                      </a:lnTo>
                      <a:lnTo>
                        <a:pt x="64" y="15"/>
                      </a:lnTo>
                      <a:lnTo>
                        <a:pt x="62" y="15"/>
                      </a:lnTo>
                      <a:lnTo>
                        <a:pt x="60" y="15"/>
                      </a:lnTo>
                      <a:lnTo>
                        <a:pt x="58" y="15"/>
                      </a:lnTo>
                      <a:lnTo>
                        <a:pt x="60" y="15"/>
                      </a:lnTo>
                      <a:lnTo>
                        <a:pt x="60" y="13"/>
                      </a:lnTo>
                      <a:lnTo>
                        <a:pt x="60" y="11"/>
                      </a:lnTo>
                      <a:lnTo>
                        <a:pt x="60" y="9"/>
                      </a:lnTo>
                      <a:lnTo>
                        <a:pt x="58" y="9"/>
                      </a:lnTo>
                      <a:lnTo>
                        <a:pt x="56" y="9"/>
                      </a:lnTo>
                      <a:lnTo>
                        <a:pt x="52" y="9"/>
                      </a:lnTo>
                      <a:lnTo>
                        <a:pt x="50" y="9"/>
                      </a:lnTo>
                      <a:lnTo>
                        <a:pt x="48" y="7"/>
                      </a:lnTo>
                      <a:lnTo>
                        <a:pt x="48" y="5"/>
                      </a:lnTo>
                      <a:lnTo>
                        <a:pt x="48" y="4"/>
                      </a:lnTo>
                      <a:lnTo>
                        <a:pt x="46" y="2"/>
                      </a:lnTo>
                      <a:lnTo>
                        <a:pt x="46" y="0"/>
                      </a:lnTo>
                      <a:lnTo>
                        <a:pt x="44" y="0"/>
                      </a:lnTo>
                      <a:lnTo>
                        <a:pt x="43" y="0"/>
                      </a:lnTo>
                      <a:lnTo>
                        <a:pt x="41" y="0"/>
                      </a:lnTo>
                      <a:lnTo>
                        <a:pt x="39" y="2"/>
                      </a:lnTo>
                      <a:lnTo>
                        <a:pt x="37" y="4"/>
                      </a:lnTo>
                      <a:lnTo>
                        <a:pt x="35" y="5"/>
                      </a:lnTo>
                      <a:lnTo>
                        <a:pt x="33" y="5"/>
                      </a:lnTo>
                      <a:lnTo>
                        <a:pt x="31" y="7"/>
                      </a:lnTo>
                      <a:lnTo>
                        <a:pt x="31" y="9"/>
                      </a:lnTo>
                      <a:lnTo>
                        <a:pt x="27" y="11"/>
                      </a:lnTo>
                      <a:lnTo>
                        <a:pt x="25" y="13"/>
                      </a:lnTo>
                      <a:lnTo>
                        <a:pt x="23" y="15"/>
                      </a:lnTo>
                      <a:lnTo>
                        <a:pt x="21" y="15"/>
                      </a:lnTo>
                      <a:lnTo>
                        <a:pt x="21" y="17"/>
                      </a:lnTo>
                      <a:lnTo>
                        <a:pt x="20" y="17"/>
                      </a:lnTo>
                      <a:lnTo>
                        <a:pt x="20" y="19"/>
                      </a:lnTo>
                      <a:lnTo>
                        <a:pt x="18" y="19"/>
                      </a:lnTo>
                      <a:lnTo>
                        <a:pt x="18" y="21"/>
                      </a:lnTo>
                      <a:lnTo>
                        <a:pt x="20" y="23"/>
                      </a:lnTo>
                      <a:lnTo>
                        <a:pt x="20" y="25"/>
                      </a:lnTo>
                      <a:lnTo>
                        <a:pt x="20" y="27"/>
                      </a:lnTo>
                      <a:lnTo>
                        <a:pt x="21" y="28"/>
                      </a:lnTo>
                      <a:lnTo>
                        <a:pt x="21" y="30"/>
                      </a:lnTo>
                      <a:lnTo>
                        <a:pt x="23" y="30"/>
                      </a:lnTo>
                      <a:lnTo>
                        <a:pt x="25" y="30"/>
                      </a:lnTo>
                      <a:lnTo>
                        <a:pt x="27" y="30"/>
                      </a:lnTo>
                      <a:lnTo>
                        <a:pt x="29" y="30"/>
                      </a:lnTo>
                      <a:lnTo>
                        <a:pt x="29" y="28"/>
                      </a:lnTo>
                      <a:lnTo>
                        <a:pt x="31" y="28"/>
                      </a:lnTo>
                      <a:lnTo>
                        <a:pt x="31" y="27"/>
                      </a:lnTo>
                      <a:lnTo>
                        <a:pt x="33" y="25"/>
                      </a:lnTo>
                      <a:lnTo>
                        <a:pt x="35" y="23"/>
                      </a:lnTo>
                      <a:lnTo>
                        <a:pt x="33" y="23"/>
                      </a:lnTo>
                      <a:lnTo>
                        <a:pt x="33" y="21"/>
                      </a:lnTo>
                      <a:lnTo>
                        <a:pt x="33" y="19"/>
                      </a:lnTo>
                      <a:lnTo>
                        <a:pt x="33" y="17"/>
                      </a:lnTo>
                      <a:lnTo>
                        <a:pt x="33" y="15"/>
                      </a:lnTo>
                      <a:lnTo>
                        <a:pt x="35" y="15"/>
                      </a:lnTo>
                      <a:lnTo>
                        <a:pt x="37" y="13"/>
                      </a:lnTo>
                      <a:lnTo>
                        <a:pt x="39" y="13"/>
                      </a:lnTo>
                      <a:lnTo>
                        <a:pt x="41" y="11"/>
                      </a:lnTo>
                      <a:lnTo>
                        <a:pt x="41" y="13"/>
                      </a:lnTo>
                      <a:lnTo>
                        <a:pt x="41" y="15"/>
                      </a:lnTo>
                      <a:lnTo>
                        <a:pt x="39" y="15"/>
                      </a:lnTo>
                      <a:lnTo>
                        <a:pt x="39" y="17"/>
                      </a:lnTo>
                      <a:lnTo>
                        <a:pt x="37" y="17"/>
                      </a:lnTo>
                      <a:lnTo>
                        <a:pt x="37" y="19"/>
                      </a:lnTo>
                      <a:lnTo>
                        <a:pt x="37" y="21"/>
                      </a:lnTo>
                      <a:lnTo>
                        <a:pt x="39" y="21"/>
                      </a:lnTo>
                      <a:lnTo>
                        <a:pt x="39" y="23"/>
                      </a:lnTo>
                      <a:lnTo>
                        <a:pt x="41" y="23"/>
                      </a:lnTo>
                      <a:lnTo>
                        <a:pt x="43" y="21"/>
                      </a:lnTo>
                      <a:lnTo>
                        <a:pt x="44" y="21"/>
                      </a:lnTo>
                      <a:lnTo>
                        <a:pt x="46" y="19"/>
                      </a:lnTo>
                      <a:lnTo>
                        <a:pt x="48" y="19"/>
                      </a:lnTo>
                      <a:lnTo>
                        <a:pt x="50" y="19"/>
                      </a:lnTo>
                      <a:lnTo>
                        <a:pt x="52" y="21"/>
                      </a:lnTo>
                      <a:lnTo>
                        <a:pt x="52" y="23"/>
                      </a:lnTo>
                      <a:lnTo>
                        <a:pt x="52" y="25"/>
                      </a:lnTo>
                      <a:lnTo>
                        <a:pt x="50" y="25"/>
                      </a:lnTo>
                      <a:lnTo>
                        <a:pt x="48" y="25"/>
                      </a:lnTo>
                      <a:lnTo>
                        <a:pt x="48" y="27"/>
                      </a:lnTo>
                      <a:lnTo>
                        <a:pt x="46" y="27"/>
                      </a:lnTo>
                      <a:lnTo>
                        <a:pt x="44" y="27"/>
                      </a:lnTo>
                      <a:lnTo>
                        <a:pt x="43" y="27"/>
                      </a:lnTo>
                      <a:lnTo>
                        <a:pt x="41" y="27"/>
                      </a:lnTo>
                      <a:lnTo>
                        <a:pt x="39" y="27"/>
                      </a:lnTo>
                      <a:lnTo>
                        <a:pt x="39" y="28"/>
                      </a:lnTo>
                      <a:lnTo>
                        <a:pt x="39" y="30"/>
                      </a:lnTo>
                      <a:lnTo>
                        <a:pt x="39" y="32"/>
                      </a:lnTo>
                      <a:lnTo>
                        <a:pt x="37" y="32"/>
                      </a:lnTo>
                      <a:lnTo>
                        <a:pt x="37" y="34"/>
                      </a:lnTo>
                      <a:lnTo>
                        <a:pt x="35" y="34"/>
                      </a:lnTo>
                      <a:lnTo>
                        <a:pt x="33" y="34"/>
                      </a:lnTo>
                      <a:lnTo>
                        <a:pt x="31" y="32"/>
                      </a:lnTo>
                      <a:lnTo>
                        <a:pt x="29" y="34"/>
                      </a:lnTo>
                      <a:lnTo>
                        <a:pt x="27" y="34"/>
                      </a:lnTo>
                      <a:lnTo>
                        <a:pt x="25" y="34"/>
                      </a:lnTo>
                      <a:lnTo>
                        <a:pt x="23" y="34"/>
                      </a:lnTo>
                      <a:lnTo>
                        <a:pt x="21" y="36"/>
                      </a:lnTo>
                      <a:lnTo>
                        <a:pt x="20" y="36"/>
                      </a:lnTo>
                      <a:lnTo>
                        <a:pt x="20" y="38"/>
                      </a:lnTo>
                      <a:lnTo>
                        <a:pt x="18" y="40"/>
                      </a:lnTo>
                      <a:lnTo>
                        <a:pt x="16" y="40"/>
                      </a:lnTo>
                      <a:lnTo>
                        <a:pt x="16" y="42"/>
                      </a:lnTo>
                      <a:lnTo>
                        <a:pt x="14" y="44"/>
                      </a:lnTo>
                      <a:lnTo>
                        <a:pt x="14" y="46"/>
                      </a:lnTo>
                      <a:lnTo>
                        <a:pt x="12" y="48"/>
                      </a:lnTo>
                      <a:lnTo>
                        <a:pt x="12" y="50"/>
                      </a:lnTo>
                      <a:lnTo>
                        <a:pt x="10" y="50"/>
                      </a:lnTo>
                      <a:lnTo>
                        <a:pt x="10" y="51"/>
                      </a:lnTo>
                      <a:lnTo>
                        <a:pt x="8" y="51"/>
                      </a:lnTo>
                      <a:lnTo>
                        <a:pt x="6" y="51"/>
                      </a:lnTo>
                      <a:lnTo>
                        <a:pt x="6" y="50"/>
                      </a:lnTo>
                      <a:lnTo>
                        <a:pt x="4" y="50"/>
                      </a:lnTo>
                      <a:lnTo>
                        <a:pt x="2" y="50"/>
                      </a:lnTo>
                      <a:lnTo>
                        <a:pt x="0" y="51"/>
                      </a:lnTo>
                      <a:lnTo>
                        <a:pt x="0" y="53"/>
                      </a:lnTo>
                      <a:lnTo>
                        <a:pt x="0" y="55"/>
                      </a:lnTo>
                      <a:lnTo>
                        <a:pt x="2" y="57"/>
                      </a:lnTo>
                      <a:lnTo>
                        <a:pt x="2" y="59"/>
                      </a:lnTo>
                      <a:lnTo>
                        <a:pt x="2" y="61"/>
                      </a:lnTo>
                      <a:lnTo>
                        <a:pt x="4" y="61"/>
                      </a:lnTo>
                      <a:lnTo>
                        <a:pt x="6" y="61"/>
                      </a:lnTo>
                      <a:lnTo>
                        <a:pt x="8" y="61"/>
                      </a:lnTo>
                      <a:lnTo>
                        <a:pt x="10" y="61"/>
                      </a:lnTo>
                      <a:lnTo>
                        <a:pt x="10" y="59"/>
                      </a:lnTo>
                      <a:lnTo>
                        <a:pt x="12" y="59"/>
                      </a:lnTo>
                      <a:lnTo>
                        <a:pt x="12" y="57"/>
                      </a:lnTo>
                      <a:lnTo>
                        <a:pt x="14" y="55"/>
                      </a:lnTo>
                      <a:lnTo>
                        <a:pt x="16" y="53"/>
                      </a:lnTo>
                      <a:lnTo>
                        <a:pt x="16" y="51"/>
                      </a:lnTo>
                      <a:lnTo>
                        <a:pt x="18" y="51"/>
                      </a:lnTo>
                      <a:lnTo>
                        <a:pt x="20" y="50"/>
                      </a:lnTo>
                      <a:lnTo>
                        <a:pt x="21" y="50"/>
                      </a:lnTo>
                      <a:lnTo>
                        <a:pt x="23" y="50"/>
                      </a:lnTo>
                      <a:lnTo>
                        <a:pt x="23" y="51"/>
                      </a:lnTo>
                      <a:lnTo>
                        <a:pt x="25" y="51"/>
                      </a:lnTo>
                      <a:lnTo>
                        <a:pt x="27" y="51"/>
                      </a:lnTo>
                      <a:lnTo>
                        <a:pt x="27" y="53"/>
                      </a:lnTo>
                      <a:lnTo>
                        <a:pt x="29" y="55"/>
                      </a:lnTo>
                      <a:lnTo>
                        <a:pt x="31" y="57"/>
                      </a:lnTo>
                      <a:lnTo>
                        <a:pt x="31" y="59"/>
                      </a:lnTo>
                      <a:lnTo>
                        <a:pt x="33" y="57"/>
                      </a:lnTo>
                      <a:lnTo>
                        <a:pt x="37" y="55"/>
                      </a:lnTo>
                      <a:lnTo>
                        <a:pt x="39" y="61"/>
                      </a:lnTo>
                      <a:lnTo>
                        <a:pt x="39" y="59"/>
                      </a:lnTo>
                      <a:lnTo>
                        <a:pt x="41" y="57"/>
                      </a:lnTo>
                      <a:lnTo>
                        <a:pt x="43" y="55"/>
                      </a:lnTo>
                      <a:lnTo>
                        <a:pt x="43" y="53"/>
                      </a:lnTo>
                      <a:lnTo>
                        <a:pt x="44" y="51"/>
                      </a:lnTo>
                      <a:lnTo>
                        <a:pt x="46" y="50"/>
                      </a:lnTo>
                      <a:lnTo>
                        <a:pt x="48" y="50"/>
                      </a:lnTo>
                      <a:lnTo>
                        <a:pt x="48" y="51"/>
                      </a:lnTo>
                      <a:lnTo>
                        <a:pt x="50" y="51"/>
                      </a:lnTo>
                      <a:lnTo>
                        <a:pt x="52" y="51"/>
                      </a:lnTo>
                      <a:lnTo>
                        <a:pt x="54" y="51"/>
                      </a:lnTo>
                      <a:lnTo>
                        <a:pt x="56" y="53"/>
                      </a:lnTo>
                      <a:lnTo>
                        <a:pt x="58" y="53"/>
                      </a:lnTo>
                      <a:lnTo>
                        <a:pt x="60" y="53"/>
                      </a:lnTo>
                      <a:lnTo>
                        <a:pt x="60" y="55"/>
                      </a:lnTo>
                      <a:lnTo>
                        <a:pt x="62" y="55"/>
                      </a:lnTo>
                      <a:lnTo>
                        <a:pt x="62" y="57"/>
                      </a:lnTo>
                      <a:lnTo>
                        <a:pt x="64" y="57"/>
                      </a:lnTo>
                      <a:lnTo>
                        <a:pt x="64" y="59"/>
                      </a:lnTo>
                      <a:lnTo>
                        <a:pt x="60" y="59"/>
                      </a:lnTo>
                      <a:lnTo>
                        <a:pt x="58" y="59"/>
                      </a:lnTo>
                      <a:lnTo>
                        <a:pt x="56" y="59"/>
                      </a:lnTo>
                      <a:lnTo>
                        <a:pt x="54" y="59"/>
                      </a:lnTo>
                      <a:lnTo>
                        <a:pt x="54" y="57"/>
                      </a:lnTo>
                      <a:lnTo>
                        <a:pt x="52" y="57"/>
                      </a:lnTo>
                      <a:lnTo>
                        <a:pt x="50" y="57"/>
                      </a:lnTo>
                      <a:lnTo>
                        <a:pt x="48" y="59"/>
                      </a:lnTo>
                      <a:lnTo>
                        <a:pt x="46" y="59"/>
                      </a:lnTo>
                      <a:lnTo>
                        <a:pt x="44" y="59"/>
                      </a:lnTo>
                      <a:lnTo>
                        <a:pt x="44" y="61"/>
                      </a:lnTo>
                      <a:lnTo>
                        <a:pt x="43" y="63"/>
                      </a:lnTo>
                      <a:lnTo>
                        <a:pt x="43" y="65"/>
                      </a:lnTo>
                      <a:lnTo>
                        <a:pt x="44" y="65"/>
                      </a:lnTo>
                      <a:lnTo>
                        <a:pt x="46" y="65"/>
                      </a:lnTo>
                      <a:lnTo>
                        <a:pt x="48" y="65"/>
                      </a:lnTo>
                      <a:lnTo>
                        <a:pt x="48" y="67"/>
                      </a:lnTo>
                      <a:lnTo>
                        <a:pt x="50" y="67"/>
                      </a:lnTo>
                      <a:lnTo>
                        <a:pt x="50" y="69"/>
                      </a:lnTo>
                      <a:lnTo>
                        <a:pt x="50" y="71"/>
                      </a:lnTo>
                      <a:lnTo>
                        <a:pt x="50" y="73"/>
                      </a:lnTo>
                      <a:lnTo>
                        <a:pt x="48" y="73"/>
                      </a:lnTo>
                      <a:lnTo>
                        <a:pt x="48" y="74"/>
                      </a:lnTo>
                      <a:lnTo>
                        <a:pt x="50" y="74"/>
                      </a:lnTo>
                      <a:lnTo>
                        <a:pt x="52" y="76"/>
                      </a:lnTo>
                      <a:lnTo>
                        <a:pt x="52" y="78"/>
                      </a:lnTo>
                      <a:lnTo>
                        <a:pt x="54" y="78"/>
                      </a:lnTo>
                      <a:lnTo>
                        <a:pt x="54" y="80"/>
                      </a:lnTo>
                      <a:lnTo>
                        <a:pt x="56" y="80"/>
                      </a:lnTo>
                      <a:lnTo>
                        <a:pt x="56" y="82"/>
                      </a:lnTo>
                      <a:lnTo>
                        <a:pt x="56" y="84"/>
                      </a:lnTo>
                      <a:lnTo>
                        <a:pt x="58" y="84"/>
                      </a:lnTo>
                      <a:lnTo>
                        <a:pt x="58" y="86"/>
                      </a:lnTo>
                      <a:lnTo>
                        <a:pt x="58" y="88"/>
                      </a:lnTo>
                      <a:lnTo>
                        <a:pt x="60" y="90"/>
                      </a:lnTo>
                      <a:lnTo>
                        <a:pt x="60" y="92"/>
                      </a:lnTo>
                      <a:lnTo>
                        <a:pt x="62" y="92"/>
                      </a:lnTo>
                      <a:lnTo>
                        <a:pt x="62" y="94"/>
                      </a:lnTo>
                      <a:lnTo>
                        <a:pt x="64" y="94"/>
                      </a:lnTo>
                      <a:lnTo>
                        <a:pt x="64" y="96"/>
                      </a:lnTo>
                      <a:lnTo>
                        <a:pt x="66" y="96"/>
                      </a:lnTo>
                      <a:lnTo>
                        <a:pt x="66" y="97"/>
                      </a:lnTo>
                      <a:lnTo>
                        <a:pt x="68" y="97"/>
                      </a:lnTo>
                      <a:lnTo>
                        <a:pt x="69" y="97"/>
                      </a:lnTo>
                      <a:lnTo>
                        <a:pt x="71" y="96"/>
                      </a:lnTo>
                      <a:lnTo>
                        <a:pt x="73" y="94"/>
                      </a:lnTo>
                      <a:lnTo>
                        <a:pt x="73" y="92"/>
                      </a:lnTo>
                      <a:lnTo>
                        <a:pt x="75" y="90"/>
                      </a:lnTo>
                      <a:lnTo>
                        <a:pt x="77" y="88"/>
                      </a:lnTo>
                      <a:lnTo>
                        <a:pt x="79" y="88"/>
                      </a:lnTo>
                      <a:lnTo>
                        <a:pt x="81" y="86"/>
                      </a:lnTo>
                      <a:lnTo>
                        <a:pt x="83" y="84"/>
                      </a:lnTo>
                      <a:lnTo>
                        <a:pt x="79" y="84"/>
                      </a:lnTo>
                      <a:lnTo>
                        <a:pt x="75" y="82"/>
                      </a:lnTo>
                      <a:lnTo>
                        <a:pt x="73" y="82"/>
                      </a:lnTo>
                      <a:lnTo>
                        <a:pt x="71" y="80"/>
                      </a:lnTo>
                      <a:lnTo>
                        <a:pt x="69" y="80"/>
                      </a:lnTo>
                      <a:lnTo>
                        <a:pt x="69" y="78"/>
                      </a:lnTo>
                      <a:lnTo>
                        <a:pt x="68" y="78"/>
                      </a:lnTo>
                      <a:lnTo>
                        <a:pt x="68" y="76"/>
                      </a:lnTo>
                      <a:lnTo>
                        <a:pt x="68" y="74"/>
                      </a:lnTo>
                      <a:lnTo>
                        <a:pt x="69" y="74"/>
                      </a:lnTo>
                      <a:lnTo>
                        <a:pt x="71" y="73"/>
                      </a:lnTo>
                      <a:lnTo>
                        <a:pt x="71" y="74"/>
                      </a:lnTo>
                      <a:lnTo>
                        <a:pt x="73" y="74"/>
                      </a:lnTo>
                      <a:lnTo>
                        <a:pt x="75" y="76"/>
                      </a:lnTo>
                      <a:lnTo>
                        <a:pt x="77" y="78"/>
                      </a:lnTo>
                      <a:lnTo>
                        <a:pt x="77" y="80"/>
                      </a:lnTo>
                      <a:lnTo>
                        <a:pt x="79" y="80"/>
                      </a:lnTo>
                      <a:lnTo>
                        <a:pt x="81" y="80"/>
                      </a:lnTo>
                      <a:lnTo>
                        <a:pt x="83" y="80"/>
                      </a:lnTo>
                      <a:lnTo>
                        <a:pt x="85" y="80"/>
                      </a:lnTo>
                      <a:lnTo>
                        <a:pt x="87" y="80"/>
                      </a:lnTo>
                      <a:lnTo>
                        <a:pt x="89" y="82"/>
                      </a:lnTo>
                      <a:lnTo>
                        <a:pt x="91" y="82"/>
                      </a:lnTo>
                      <a:lnTo>
                        <a:pt x="92" y="82"/>
                      </a:lnTo>
                      <a:lnTo>
                        <a:pt x="92" y="84"/>
                      </a:lnTo>
                      <a:lnTo>
                        <a:pt x="94" y="84"/>
                      </a:lnTo>
                      <a:lnTo>
                        <a:pt x="94" y="86"/>
                      </a:lnTo>
                    </a:path>
                  </a:pathLst>
                </a:custGeom>
                <a:noFill/>
                <a:ln w="3175">
                  <a:solidFill>
                    <a:srgbClr val="000066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3" name="Freeform 86"/>
                <p:cNvSpPr>
                  <a:spLocks/>
                </p:cNvSpPr>
                <p:nvPr/>
              </p:nvSpPr>
              <p:spPr bwMode="auto">
                <a:xfrm>
                  <a:off x="5067" y="263"/>
                  <a:ext cx="82" cy="94"/>
                </a:xfrm>
                <a:custGeom>
                  <a:avLst/>
                  <a:gdLst>
                    <a:gd name="T0" fmla="*/ 56 w 82"/>
                    <a:gd name="T1" fmla="*/ 9 h 94"/>
                    <a:gd name="T2" fmla="*/ 52 w 82"/>
                    <a:gd name="T3" fmla="*/ 8 h 94"/>
                    <a:gd name="T4" fmla="*/ 50 w 82"/>
                    <a:gd name="T5" fmla="*/ 8 h 94"/>
                    <a:gd name="T6" fmla="*/ 46 w 82"/>
                    <a:gd name="T7" fmla="*/ 9 h 94"/>
                    <a:gd name="T8" fmla="*/ 42 w 82"/>
                    <a:gd name="T9" fmla="*/ 9 h 94"/>
                    <a:gd name="T10" fmla="*/ 38 w 82"/>
                    <a:gd name="T11" fmla="*/ 6 h 94"/>
                    <a:gd name="T12" fmla="*/ 34 w 82"/>
                    <a:gd name="T13" fmla="*/ 2 h 94"/>
                    <a:gd name="T14" fmla="*/ 29 w 82"/>
                    <a:gd name="T15" fmla="*/ 0 h 94"/>
                    <a:gd name="T16" fmla="*/ 27 w 82"/>
                    <a:gd name="T17" fmla="*/ 0 h 94"/>
                    <a:gd name="T18" fmla="*/ 19 w 82"/>
                    <a:gd name="T19" fmla="*/ 2 h 94"/>
                    <a:gd name="T20" fmla="*/ 15 w 82"/>
                    <a:gd name="T21" fmla="*/ 4 h 94"/>
                    <a:gd name="T22" fmla="*/ 10 w 82"/>
                    <a:gd name="T23" fmla="*/ 11 h 94"/>
                    <a:gd name="T24" fmla="*/ 6 w 82"/>
                    <a:gd name="T25" fmla="*/ 15 h 94"/>
                    <a:gd name="T26" fmla="*/ 2 w 82"/>
                    <a:gd name="T27" fmla="*/ 17 h 94"/>
                    <a:gd name="T28" fmla="*/ 2 w 82"/>
                    <a:gd name="T29" fmla="*/ 23 h 94"/>
                    <a:gd name="T30" fmla="*/ 2 w 82"/>
                    <a:gd name="T31" fmla="*/ 29 h 94"/>
                    <a:gd name="T32" fmla="*/ 2 w 82"/>
                    <a:gd name="T33" fmla="*/ 32 h 94"/>
                    <a:gd name="T34" fmla="*/ 4 w 82"/>
                    <a:gd name="T35" fmla="*/ 36 h 94"/>
                    <a:gd name="T36" fmla="*/ 6 w 82"/>
                    <a:gd name="T37" fmla="*/ 40 h 94"/>
                    <a:gd name="T38" fmla="*/ 8 w 82"/>
                    <a:gd name="T39" fmla="*/ 40 h 94"/>
                    <a:gd name="T40" fmla="*/ 17 w 82"/>
                    <a:gd name="T41" fmla="*/ 42 h 94"/>
                    <a:gd name="T42" fmla="*/ 25 w 82"/>
                    <a:gd name="T43" fmla="*/ 42 h 94"/>
                    <a:gd name="T44" fmla="*/ 29 w 82"/>
                    <a:gd name="T45" fmla="*/ 42 h 94"/>
                    <a:gd name="T46" fmla="*/ 33 w 82"/>
                    <a:gd name="T47" fmla="*/ 44 h 94"/>
                    <a:gd name="T48" fmla="*/ 34 w 82"/>
                    <a:gd name="T49" fmla="*/ 48 h 94"/>
                    <a:gd name="T50" fmla="*/ 33 w 82"/>
                    <a:gd name="T51" fmla="*/ 52 h 94"/>
                    <a:gd name="T52" fmla="*/ 34 w 82"/>
                    <a:gd name="T53" fmla="*/ 52 h 94"/>
                    <a:gd name="T54" fmla="*/ 36 w 82"/>
                    <a:gd name="T55" fmla="*/ 54 h 94"/>
                    <a:gd name="T56" fmla="*/ 36 w 82"/>
                    <a:gd name="T57" fmla="*/ 57 h 94"/>
                    <a:gd name="T58" fmla="*/ 36 w 82"/>
                    <a:gd name="T59" fmla="*/ 65 h 94"/>
                    <a:gd name="T60" fmla="*/ 36 w 82"/>
                    <a:gd name="T61" fmla="*/ 69 h 94"/>
                    <a:gd name="T62" fmla="*/ 36 w 82"/>
                    <a:gd name="T63" fmla="*/ 73 h 94"/>
                    <a:gd name="T64" fmla="*/ 38 w 82"/>
                    <a:gd name="T65" fmla="*/ 77 h 94"/>
                    <a:gd name="T66" fmla="*/ 40 w 82"/>
                    <a:gd name="T67" fmla="*/ 78 h 94"/>
                    <a:gd name="T68" fmla="*/ 42 w 82"/>
                    <a:gd name="T69" fmla="*/ 84 h 94"/>
                    <a:gd name="T70" fmla="*/ 44 w 82"/>
                    <a:gd name="T71" fmla="*/ 90 h 94"/>
                    <a:gd name="T72" fmla="*/ 46 w 82"/>
                    <a:gd name="T73" fmla="*/ 94 h 94"/>
                    <a:gd name="T74" fmla="*/ 50 w 82"/>
                    <a:gd name="T75" fmla="*/ 94 h 94"/>
                    <a:gd name="T76" fmla="*/ 56 w 82"/>
                    <a:gd name="T77" fmla="*/ 92 h 94"/>
                    <a:gd name="T78" fmla="*/ 59 w 82"/>
                    <a:gd name="T79" fmla="*/ 88 h 94"/>
                    <a:gd name="T80" fmla="*/ 61 w 82"/>
                    <a:gd name="T81" fmla="*/ 86 h 94"/>
                    <a:gd name="T82" fmla="*/ 61 w 82"/>
                    <a:gd name="T83" fmla="*/ 80 h 94"/>
                    <a:gd name="T84" fmla="*/ 61 w 82"/>
                    <a:gd name="T85" fmla="*/ 78 h 94"/>
                    <a:gd name="T86" fmla="*/ 63 w 82"/>
                    <a:gd name="T87" fmla="*/ 78 h 94"/>
                    <a:gd name="T88" fmla="*/ 65 w 82"/>
                    <a:gd name="T89" fmla="*/ 78 h 94"/>
                    <a:gd name="T90" fmla="*/ 65 w 82"/>
                    <a:gd name="T91" fmla="*/ 75 h 94"/>
                    <a:gd name="T92" fmla="*/ 67 w 82"/>
                    <a:gd name="T93" fmla="*/ 73 h 94"/>
                    <a:gd name="T94" fmla="*/ 71 w 82"/>
                    <a:gd name="T95" fmla="*/ 69 h 94"/>
                    <a:gd name="T96" fmla="*/ 71 w 82"/>
                    <a:gd name="T97" fmla="*/ 63 h 94"/>
                    <a:gd name="T98" fmla="*/ 71 w 82"/>
                    <a:gd name="T99" fmla="*/ 59 h 94"/>
                    <a:gd name="T100" fmla="*/ 67 w 82"/>
                    <a:gd name="T101" fmla="*/ 55 h 94"/>
                    <a:gd name="T102" fmla="*/ 71 w 82"/>
                    <a:gd name="T103" fmla="*/ 52 h 94"/>
                    <a:gd name="T104" fmla="*/ 73 w 82"/>
                    <a:gd name="T105" fmla="*/ 48 h 94"/>
                    <a:gd name="T106" fmla="*/ 77 w 82"/>
                    <a:gd name="T107" fmla="*/ 42 h 94"/>
                    <a:gd name="T108" fmla="*/ 82 w 82"/>
                    <a:gd name="T109" fmla="*/ 36 h 94"/>
                    <a:gd name="T110" fmla="*/ 79 w 82"/>
                    <a:gd name="T111" fmla="*/ 36 h 94"/>
                    <a:gd name="T112" fmla="*/ 75 w 82"/>
                    <a:gd name="T113" fmla="*/ 34 h 94"/>
                    <a:gd name="T114" fmla="*/ 69 w 82"/>
                    <a:gd name="T115" fmla="*/ 29 h 94"/>
                    <a:gd name="T116" fmla="*/ 65 w 82"/>
                    <a:gd name="T117" fmla="*/ 23 h 94"/>
                    <a:gd name="T118" fmla="*/ 65 w 82"/>
                    <a:gd name="T119" fmla="*/ 17 h 94"/>
                    <a:gd name="T120" fmla="*/ 63 w 82"/>
                    <a:gd name="T121" fmla="*/ 11 h 94"/>
                    <a:gd name="T122" fmla="*/ 59 w 82"/>
                    <a:gd name="T123" fmla="*/ 9 h 94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82"/>
                    <a:gd name="T187" fmla="*/ 0 h 94"/>
                    <a:gd name="T188" fmla="*/ 82 w 82"/>
                    <a:gd name="T189" fmla="*/ 94 h 94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82" h="94">
                      <a:moveTo>
                        <a:pt x="59" y="9"/>
                      </a:moveTo>
                      <a:lnTo>
                        <a:pt x="59" y="9"/>
                      </a:lnTo>
                      <a:lnTo>
                        <a:pt x="57" y="9"/>
                      </a:lnTo>
                      <a:lnTo>
                        <a:pt x="56" y="9"/>
                      </a:lnTo>
                      <a:lnTo>
                        <a:pt x="56" y="8"/>
                      </a:lnTo>
                      <a:lnTo>
                        <a:pt x="54" y="8"/>
                      </a:lnTo>
                      <a:lnTo>
                        <a:pt x="52" y="8"/>
                      </a:lnTo>
                      <a:lnTo>
                        <a:pt x="52" y="6"/>
                      </a:lnTo>
                      <a:lnTo>
                        <a:pt x="50" y="6"/>
                      </a:lnTo>
                      <a:lnTo>
                        <a:pt x="50" y="8"/>
                      </a:lnTo>
                      <a:lnTo>
                        <a:pt x="48" y="8"/>
                      </a:lnTo>
                      <a:lnTo>
                        <a:pt x="46" y="9"/>
                      </a:lnTo>
                      <a:lnTo>
                        <a:pt x="44" y="9"/>
                      </a:lnTo>
                      <a:lnTo>
                        <a:pt x="42" y="9"/>
                      </a:lnTo>
                      <a:lnTo>
                        <a:pt x="42" y="8"/>
                      </a:lnTo>
                      <a:lnTo>
                        <a:pt x="40" y="8"/>
                      </a:lnTo>
                      <a:lnTo>
                        <a:pt x="38" y="8"/>
                      </a:lnTo>
                      <a:lnTo>
                        <a:pt x="38" y="6"/>
                      </a:lnTo>
                      <a:lnTo>
                        <a:pt x="36" y="6"/>
                      </a:lnTo>
                      <a:lnTo>
                        <a:pt x="36" y="4"/>
                      </a:lnTo>
                      <a:lnTo>
                        <a:pt x="34" y="2"/>
                      </a:lnTo>
                      <a:lnTo>
                        <a:pt x="33" y="0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7" y="0"/>
                      </a:lnTo>
                      <a:lnTo>
                        <a:pt x="25" y="0"/>
                      </a:lnTo>
                      <a:lnTo>
                        <a:pt x="23" y="2"/>
                      </a:lnTo>
                      <a:lnTo>
                        <a:pt x="19" y="2"/>
                      </a:lnTo>
                      <a:lnTo>
                        <a:pt x="17" y="2"/>
                      </a:lnTo>
                      <a:lnTo>
                        <a:pt x="15" y="4"/>
                      </a:lnTo>
                      <a:lnTo>
                        <a:pt x="13" y="8"/>
                      </a:lnTo>
                      <a:lnTo>
                        <a:pt x="11" y="9"/>
                      </a:lnTo>
                      <a:lnTo>
                        <a:pt x="10" y="9"/>
                      </a:lnTo>
                      <a:lnTo>
                        <a:pt x="10" y="11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15"/>
                      </a:lnTo>
                      <a:lnTo>
                        <a:pt x="4" y="15"/>
                      </a:lnTo>
                      <a:lnTo>
                        <a:pt x="2" y="17"/>
                      </a:lnTo>
                      <a:lnTo>
                        <a:pt x="2" y="19"/>
                      </a:lnTo>
                      <a:lnTo>
                        <a:pt x="2" y="21"/>
                      </a:lnTo>
                      <a:lnTo>
                        <a:pt x="2" y="23"/>
                      </a:lnTo>
                      <a:lnTo>
                        <a:pt x="0" y="25"/>
                      </a:lnTo>
                      <a:lnTo>
                        <a:pt x="0" y="27"/>
                      </a:lnTo>
                      <a:lnTo>
                        <a:pt x="0" y="29"/>
                      </a:lnTo>
                      <a:lnTo>
                        <a:pt x="2" y="29"/>
                      </a:lnTo>
                      <a:lnTo>
                        <a:pt x="2" y="31"/>
                      </a:lnTo>
                      <a:lnTo>
                        <a:pt x="2" y="32"/>
                      </a:lnTo>
                      <a:lnTo>
                        <a:pt x="4" y="34"/>
                      </a:lnTo>
                      <a:lnTo>
                        <a:pt x="4" y="36"/>
                      </a:lnTo>
                      <a:lnTo>
                        <a:pt x="4" y="38"/>
                      </a:lnTo>
                      <a:lnTo>
                        <a:pt x="6" y="40"/>
                      </a:lnTo>
                      <a:lnTo>
                        <a:pt x="8" y="40"/>
                      </a:lnTo>
                      <a:lnTo>
                        <a:pt x="10" y="40"/>
                      </a:lnTo>
                      <a:lnTo>
                        <a:pt x="13" y="42"/>
                      </a:lnTo>
                      <a:lnTo>
                        <a:pt x="15" y="42"/>
                      </a:lnTo>
                      <a:lnTo>
                        <a:pt x="17" y="42"/>
                      </a:lnTo>
                      <a:lnTo>
                        <a:pt x="19" y="42"/>
                      </a:lnTo>
                      <a:lnTo>
                        <a:pt x="23" y="42"/>
                      </a:lnTo>
                      <a:lnTo>
                        <a:pt x="25" y="42"/>
                      </a:lnTo>
                      <a:lnTo>
                        <a:pt x="27" y="42"/>
                      </a:lnTo>
                      <a:lnTo>
                        <a:pt x="29" y="42"/>
                      </a:lnTo>
                      <a:lnTo>
                        <a:pt x="31" y="42"/>
                      </a:lnTo>
                      <a:lnTo>
                        <a:pt x="31" y="44"/>
                      </a:lnTo>
                      <a:lnTo>
                        <a:pt x="33" y="44"/>
                      </a:lnTo>
                      <a:lnTo>
                        <a:pt x="33" y="46"/>
                      </a:lnTo>
                      <a:lnTo>
                        <a:pt x="34" y="48"/>
                      </a:lnTo>
                      <a:lnTo>
                        <a:pt x="33" y="48"/>
                      </a:lnTo>
                      <a:lnTo>
                        <a:pt x="33" y="50"/>
                      </a:lnTo>
                      <a:lnTo>
                        <a:pt x="33" y="52"/>
                      </a:lnTo>
                      <a:lnTo>
                        <a:pt x="34" y="52"/>
                      </a:lnTo>
                      <a:lnTo>
                        <a:pt x="36" y="54"/>
                      </a:lnTo>
                      <a:lnTo>
                        <a:pt x="38" y="54"/>
                      </a:lnTo>
                      <a:lnTo>
                        <a:pt x="38" y="55"/>
                      </a:lnTo>
                      <a:lnTo>
                        <a:pt x="38" y="57"/>
                      </a:lnTo>
                      <a:lnTo>
                        <a:pt x="36" y="57"/>
                      </a:lnTo>
                      <a:lnTo>
                        <a:pt x="36" y="61"/>
                      </a:lnTo>
                      <a:lnTo>
                        <a:pt x="36" y="63"/>
                      </a:lnTo>
                      <a:lnTo>
                        <a:pt x="36" y="65"/>
                      </a:lnTo>
                      <a:lnTo>
                        <a:pt x="36" y="67"/>
                      </a:lnTo>
                      <a:lnTo>
                        <a:pt x="36" y="69"/>
                      </a:lnTo>
                      <a:lnTo>
                        <a:pt x="36" y="71"/>
                      </a:lnTo>
                      <a:lnTo>
                        <a:pt x="36" y="73"/>
                      </a:lnTo>
                      <a:lnTo>
                        <a:pt x="36" y="75"/>
                      </a:lnTo>
                      <a:lnTo>
                        <a:pt x="38" y="77"/>
                      </a:lnTo>
                      <a:lnTo>
                        <a:pt x="38" y="78"/>
                      </a:lnTo>
                      <a:lnTo>
                        <a:pt x="40" y="78"/>
                      </a:lnTo>
                      <a:lnTo>
                        <a:pt x="40" y="80"/>
                      </a:lnTo>
                      <a:lnTo>
                        <a:pt x="42" y="84"/>
                      </a:lnTo>
                      <a:lnTo>
                        <a:pt x="42" y="86"/>
                      </a:lnTo>
                      <a:lnTo>
                        <a:pt x="44" y="90"/>
                      </a:lnTo>
                      <a:lnTo>
                        <a:pt x="44" y="92"/>
                      </a:lnTo>
                      <a:lnTo>
                        <a:pt x="46" y="94"/>
                      </a:lnTo>
                      <a:lnTo>
                        <a:pt x="48" y="94"/>
                      </a:lnTo>
                      <a:lnTo>
                        <a:pt x="50" y="94"/>
                      </a:lnTo>
                      <a:lnTo>
                        <a:pt x="52" y="94"/>
                      </a:lnTo>
                      <a:lnTo>
                        <a:pt x="54" y="94"/>
                      </a:lnTo>
                      <a:lnTo>
                        <a:pt x="56" y="92"/>
                      </a:lnTo>
                      <a:lnTo>
                        <a:pt x="57" y="90"/>
                      </a:lnTo>
                      <a:lnTo>
                        <a:pt x="59" y="88"/>
                      </a:lnTo>
                      <a:lnTo>
                        <a:pt x="61" y="86"/>
                      </a:lnTo>
                      <a:lnTo>
                        <a:pt x="61" y="84"/>
                      </a:lnTo>
                      <a:lnTo>
                        <a:pt x="63" y="84"/>
                      </a:lnTo>
                      <a:lnTo>
                        <a:pt x="61" y="82"/>
                      </a:lnTo>
                      <a:lnTo>
                        <a:pt x="61" y="80"/>
                      </a:lnTo>
                      <a:lnTo>
                        <a:pt x="61" y="78"/>
                      </a:lnTo>
                      <a:lnTo>
                        <a:pt x="63" y="78"/>
                      </a:lnTo>
                      <a:lnTo>
                        <a:pt x="65" y="78"/>
                      </a:lnTo>
                      <a:lnTo>
                        <a:pt x="65" y="77"/>
                      </a:lnTo>
                      <a:lnTo>
                        <a:pt x="65" y="75"/>
                      </a:lnTo>
                      <a:lnTo>
                        <a:pt x="67" y="73"/>
                      </a:lnTo>
                      <a:lnTo>
                        <a:pt x="69" y="71"/>
                      </a:lnTo>
                      <a:lnTo>
                        <a:pt x="71" y="69"/>
                      </a:lnTo>
                      <a:lnTo>
                        <a:pt x="71" y="67"/>
                      </a:lnTo>
                      <a:lnTo>
                        <a:pt x="71" y="63"/>
                      </a:lnTo>
                      <a:lnTo>
                        <a:pt x="71" y="61"/>
                      </a:lnTo>
                      <a:lnTo>
                        <a:pt x="71" y="59"/>
                      </a:lnTo>
                      <a:lnTo>
                        <a:pt x="69" y="57"/>
                      </a:lnTo>
                      <a:lnTo>
                        <a:pt x="67" y="55"/>
                      </a:lnTo>
                      <a:lnTo>
                        <a:pt x="69" y="55"/>
                      </a:lnTo>
                      <a:lnTo>
                        <a:pt x="69" y="54"/>
                      </a:lnTo>
                      <a:lnTo>
                        <a:pt x="71" y="52"/>
                      </a:lnTo>
                      <a:lnTo>
                        <a:pt x="73" y="50"/>
                      </a:lnTo>
                      <a:lnTo>
                        <a:pt x="73" y="48"/>
                      </a:lnTo>
                      <a:lnTo>
                        <a:pt x="75" y="46"/>
                      </a:lnTo>
                      <a:lnTo>
                        <a:pt x="77" y="44"/>
                      </a:lnTo>
                      <a:lnTo>
                        <a:pt x="77" y="42"/>
                      </a:lnTo>
                      <a:lnTo>
                        <a:pt x="79" y="40"/>
                      </a:lnTo>
                      <a:lnTo>
                        <a:pt x="81" y="38"/>
                      </a:lnTo>
                      <a:lnTo>
                        <a:pt x="82" y="36"/>
                      </a:lnTo>
                      <a:lnTo>
                        <a:pt x="81" y="34"/>
                      </a:lnTo>
                      <a:lnTo>
                        <a:pt x="81" y="36"/>
                      </a:lnTo>
                      <a:lnTo>
                        <a:pt x="79" y="36"/>
                      </a:lnTo>
                      <a:lnTo>
                        <a:pt x="77" y="36"/>
                      </a:lnTo>
                      <a:lnTo>
                        <a:pt x="77" y="34"/>
                      </a:lnTo>
                      <a:lnTo>
                        <a:pt x="75" y="34"/>
                      </a:lnTo>
                      <a:lnTo>
                        <a:pt x="73" y="32"/>
                      </a:lnTo>
                      <a:lnTo>
                        <a:pt x="71" y="31"/>
                      </a:lnTo>
                      <a:lnTo>
                        <a:pt x="69" y="31"/>
                      </a:lnTo>
                      <a:lnTo>
                        <a:pt x="69" y="29"/>
                      </a:lnTo>
                      <a:lnTo>
                        <a:pt x="67" y="27"/>
                      </a:lnTo>
                      <a:lnTo>
                        <a:pt x="67" y="25"/>
                      </a:lnTo>
                      <a:lnTo>
                        <a:pt x="65" y="23"/>
                      </a:lnTo>
                      <a:lnTo>
                        <a:pt x="65" y="21"/>
                      </a:lnTo>
                      <a:lnTo>
                        <a:pt x="65" y="19"/>
                      </a:lnTo>
                      <a:lnTo>
                        <a:pt x="65" y="17"/>
                      </a:lnTo>
                      <a:lnTo>
                        <a:pt x="65" y="13"/>
                      </a:lnTo>
                      <a:lnTo>
                        <a:pt x="65" y="11"/>
                      </a:lnTo>
                      <a:lnTo>
                        <a:pt x="63" y="11"/>
                      </a:lnTo>
                      <a:lnTo>
                        <a:pt x="63" y="9"/>
                      </a:lnTo>
                      <a:lnTo>
                        <a:pt x="61" y="9"/>
                      </a:lnTo>
                      <a:lnTo>
                        <a:pt x="59" y="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4" name="Freeform 87"/>
                <p:cNvSpPr>
                  <a:spLocks/>
                </p:cNvSpPr>
                <p:nvPr/>
              </p:nvSpPr>
              <p:spPr bwMode="auto">
                <a:xfrm>
                  <a:off x="5067" y="263"/>
                  <a:ext cx="82" cy="94"/>
                </a:xfrm>
                <a:custGeom>
                  <a:avLst/>
                  <a:gdLst>
                    <a:gd name="T0" fmla="*/ 56 w 82"/>
                    <a:gd name="T1" fmla="*/ 9 h 94"/>
                    <a:gd name="T2" fmla="*/ 52 w 82"/>
                    <a:gd name="T3" fmla="*/ 8 h 94"/>
                    <a:gd name="T4" fmla="*/ 50 w 82"/>
                    <a:gd name="T5" fmla="*/ 8 h 94"/>
                    <a:gd name="T6" fmla="*/ 46 w 82"/>
                    <a:gd name="T7" fmla="*/ 9 h 94"/>
                    <a:gd name="T8" fmla="*/ 42 w 82"/>
                    <a:gd name="T9" fmla="*/ 9 h 94"/>
                    <a:gd name="T10" fmla="*/ 38 w 82"/>
                    <a:gd name="T11" fmla="*/ 6 h 94"/>
                    <a:gd name="T12" fmla="*/ 34 w 82"/>
                    <a:gd name="T13" fmla="*/ 2 h 94"/>
                    <a:gd name="T14" fmla="*/ 29 w 82"/>
                    <a:gd name="T15" fmla="*/ 0 h 94"/>
                    <a:gd name="T16" fmla="*/ 27 w 82"/>
                    <a:gd name="T17" fmla="*/ 0 h 94"/>
                    <a:gd name="T18" fmla="*/ 19 w 82"/>
                    <a:gd name="T19" fmla="*/ 2 h 94"/>
                    <a:gd name="T20" fmla="*/ 15 w 82"/>
                    <a:gd name="T21" fmla="*/ 4 h 94"/>
                    <a:gd name="T22" fmla="*/ 10 w 82"/>
                    <a:gd name="T23" fmla="*/ 11 h 94"/>
                    <a:gd name="T24" fmla="*/ 6 w 82"/>
                    <a:gd name="T25" fmla="*/ 15 h 94"/>
                    <a:gd name="T26" fmla="*/ 2 w 82"/>
                    <a:gd name="T27" fmla="*/ 17 h 94"/>
                    <a:gd name="T28" fmla="*/ 2 w 82"/>
                    <a:gd name="T29" fmla="*/ 23 h 94"/>
                    <a:gd name="T30" fmla="*/ 2 w 82"/>
                    <a:gd name="T31" fmla="*/ 29 h 94"/>
                    <a:gd name="T32" fmla="*/ 2 w 82"/>
                    <a:gd name="T33" fmla="*/ 32 h 94"/>
                    <a:gd name="T34" fmla="*/ 4 w 82"/>
                    <a:gd name="T35" fmla="*/ 36 h 94"/>
                    <a:gd name="T36" fmla="*/ 6 w 82"/>
                    <a:gd name="T37" fmla="*/ 40 h 94"/>
                    <a:gd name="T38" fmla="*/ 8 w 82"/>
                    <a:gd name="T39" fmla="*/ 40 h 94"/>
                    <a:gd name="T40" fmla="*/ 17 w 82"/>
                    <a:gd name="T41" fmla="*/ 42 h 94"/>
                    <a:gd name="T42" fmla="*/ 25 w 82"/>
                    <a:gd name="T43" fmla="*/ 42 h 94"/>
                    <a:gd name="T44" fmla="*/ 29 w 82"/>
                    <a:gd name="T45" fmla="*/ 42 h 94"/>
                    <a:gd name="T46" fmla="*/ 33 w 82"/>
                    <a:gd name="T47" fmla="*/ 44 h 94"/>
                    <a:gd name="T48" fmla="*/ 34 w 82"/>
                    <a:gd name="T49" fmla="*/ 48 h 94"/>
                    <a:gd name="T50" fmla="*/ 33 w 82"/>
                    <a:gd name="T51" fmla="*/ 52 h 94"/>
                    <a:gd name="T52" fmla="*/ 34 w 82"/>
                    <a:gd name="T53" fmla="*/ 52 h 94"/>
                    <a:gd name="T54" fmla="*/ 36 w 82"/>
                    <a:gd name="T55" fmla="*/ 54 h 94"/>
                    <a:gd name="T56" fmla="*/ 36 w 82"/>
                    <a:gd name="T57" fmla="*/ 57 h 94"/>
                    <a:gd name="T58" fmla="*/ 36 w 82"/>
                    <a:gd name="T59" fmla="*/ 65 h 94"/>
                    <a:gd name="T60" fmla="*/ 36 w 82"/>
                    <a:gd name="T61" fmla="*/ 69 h 94"/>
                    <a:gd name="T62" fmla="*/ 36 w 82"/>
                    <a:gd name="T63" fmla="*/ 73 h 94"/>
                    <a:gd name="T64" fmla="*/ 38 w 82"/>
                    <a:gd name="T65" fmla="*/ 77 h 94"/>
                    <a:gd name="T66" fmla="*/ 40 w 82"/>
                    <a:gd name="T67" fmla="*/ 78 h 94"/>
                    <a:gd name="T68" fmla="*/ 42 w 82"/>
                    <a:gd name="T69" fmla="*/ 84 h 94"/>
                    <a:gd name="T70" fmla="*/ 44 w 82"/>
                    <a:gd name="T71" fmla="*/ 90 h 94"/>
                    <a:gd name="T72" fmla="*/ 46 w 82"/>
                    <a:gd name="T73" fmla="*/ 94 h 94"/>
                    <a:gd name="T74" fmla="*/ 50 w 82"/>
                    <a:gd name="T75" fmla="*/ 94 h 94"/>
                    <a:gd name="T76" fmla="*/ 56 w 82"/>
                    <a:gd name="T77" fmla="*/ 92 h 94"/>
                    <a:gd name="T78" fmla="*/ 59 w 82"/>
                    <a:gd name="T79" fmla="*/ 88 h 94"/>
                    <a:gd name="T80" fmla="*/ 61 w 82"/>
                    <a:gd name="T81" fmla="*/ 86 h 94"/>
                    <a:gd name="T82" fmla="*/ 61 w 82"/>
                    <a:gd name="T83" fmla="*/ 80 h 94"/>
                    <a:gd name="T84" fmla="*/ 61 w 82"/>
                    <a:gd name="T85" fmla="*/ 78 h 94"/>
                    <a:gd name="T86" fmla="*/ 63 w 82"/>
                    <a:gd name="T87" fmla="*/ 78 h 94"/>
                    <a:gd name="T88" fmla="*/ 65 w 82"/>
                    <a:gd name="T89" fmla="*/ 78 h 94"/>
                    <a:gd name="T90" fmla="*/ 65 w 82"/>
                    <a:gd name="T91" fmla="*/ 75 h 94"/>
                    <a:gd name="T92" fmla="*/ 67 w 82"/>
                    <a:gd name="T93" fmla="*/ 73 h 94"/>
                    <a:gd name="T94" fmla="*/ 71 w 82"/>
                    <a:gd name="T95" fmla="*/ 69 h 94"/>
                    <a:gd name="T96" fmla="*/ 71 w 82"/>
                    <a:gd name="T97" fmla="*/ 63 h 94"/>
                    <a:gd name="T98" fmla="*/ 71 w 82"/>
                    <a:gd name="T99" fmla="*/ 59 h 94"/>
                    <a:gd name="T100" fmla="*/ 67 w 82"/>
                    <a:gd name="T101" fmla="*/ 55 h 94"/>
                    <a:gd name="T102" fmla="*/ 71 w 82"/>
                    <a:gd name="T103" fmla="*/ 52 h 94"/>
                    <a:gd name="T104" fmla="*/ 73 w 82"/>
                    <a:gd name="T105" fmla="*/ 48 h 94"/>
                    <a:gd name="T106" fmla="*/ 77 w 82"/>
                    <a:gd name="T107" fmla="*/ 42 h 94"/>
                    <a:gd name="T108" fmla="*/ 82 w 82"/>
                    <a:gd name="T109" fmla="*/ 36 h 94"/>
                    <a:gd name="T110" fmla="*/ 79 w 82"/>
                    <a:gd name="T111" fmla="*/ 36 h 94"/>
                    <a:gd name="T112" fmla="*/ 75 w 82"/>
                    <a:gd name="T113" fmla="*/ 34 h 94"/>
                    <a:gd name="T114" fmla="*/ 69 w 82"/>
                    <a:gd name="T115" fmla="*/ 29 h 94"/>
                    <a:gd name="T116" fmla="*/ 65 w 82"/>
                    <a:gd name="T117" fmla="*/ 23 h 94"/>
                    <a:gd name="T118" fmla="*/ 65 w 82"/>
                    <a:gd name="T119" fmla="*/ 17 h 94"/>
                    <a:gd name="T120" fmla="*/ 63 w 82"/>
                    <a:gd name="T121" fmla="*/ 11 h 94"/>
                    <a:gd name="T122" fmla="*/ 59 w 82"/>
                    <a:gd name="T123" fmla="*/ 9 h 94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w 82"/>
                    <a:gd name="T187" fmla="*/ 0 h 94"/>
                    <a:gd name="T188" fmla="*/ 82 w 82"/>
                    <a:gd name="T189" fmla="*/ 94 h 94"/>
                  </a:gdLst>
                  <a:ahLst/>
                  <a:cxnLst>
                    <a:cxn ang="T124">
                      <a:pos x="T0" y="T1"/>
                    </a:cxn>
                    <a:cxn ang="T125">
                      <a:pos x="T2" y="T3"/>
                    </a:cxn>
                    <a:cxn ang="T126">
                      <a:pos x="T4" y="T5"/>
                    </a:cxn>
                    <a:cxn ang="T127">
                      <a:pos x="T6" y="T7"/>
                    </a:cxn>
                    <a:cxn ang="T128">
                      <a:pos x="T8" y="T9"/>
                    </a:cxn>
                    <a:cxn ang="T129">
                      <a:pos x="T10" y="T11"/>
                    </a:cxn>
                    <a:cxn ang="T130">
                      <a:pos x="T12" y="T13"/>
                    </a:cxn>
                    <a:cxn ang="T131">
                      <a:pos x="T14" y="T15"/>
                    </a:cxn>
                    <a:cxn ang="T132">
                      <a:pos x="T16" y="T17"/>
                    </a:cxn>
                    <a:cxn ang="T133">
                      <a:pos x="T18" y="T19"/>
                    </a:cxn>
                    <a:cxn ang="T134">
                      <a:pos x="T20" y="T21"/>
                    </a:cxn>
                    <a:cxn ang="T135">
                      <a:pos x="T22" y="T23"/>
                    </a:cxn>
                    <a:cxn ang="T136">
                      <a:pos x="T24" y="T25"/>
                    </a:cxn>
                    <a:cxn ang="T137">
                      <a:pos x="T26" y="T27"/>
                    </a:cxn>
                    <a:cxn ang="T138">
                      <a:pos x="T28" y="T29"/>
                    </a:cxn>
                    <a:cxn ang="T139">
                      <a:pos x="T30" y="T31"/>
                    </a:cxn>
                    <a:cxn ang="T140">
                      <a:pos x="T32" y="T33"/>
                    </a:cxn>
                    <a:cxn ang="T141">
                      <a:pos x="T34" y="T35"/>
                    </a:cxn>
                    <a:cxn ang="T142">
                      <a:pos x="T36" y="T37"/>
                    </a:cxn>
                    <a:cxn ang="T143">
                      <a:pos x="T38" y="T39"/>
                    </a:cxn>
                    <a:cxn ang="T144">
                      <a:pos x="T40" y="T41"/>
                    </a:cxn>
                    <a:cxn ang="T145">
                      <a:pos x="T42" y="T43"/>
                    </a:cxn>
                    <a:cxn ang="T146">
                      <a:pos x="T44" y="T45"/>
                    </a:cxn>
                    <a:cxn ang="T147">
                      <a:pos x="T46" y="T47"/>
                    </a:cxn>
                    <a:cxn ang="T148">
                      <a:pos x="T48" y="T49"/>
                    </a:cxn>
                    <a:cxn ang="T149">
                      <a:pos x="T50" y="T51"/>
                    </a:cxn>
                    <a:cxn ang="T150">
                      <a:pos x="T52" y="T53"/>
                    </a:cxn>
                    <a:cxn ang="T151">
                      <a:pos x="T54" y="T55"/>
                    </a:cxn>
                    <a:cxn ang="T152">
                      <a:pos x="T56" y="T57"/>
                    </a:cxn>
                    <a:cxn ang="T153">
                      <a:pos x="T58" y="T59"/>
                    </a:cxn>
                    <a:cxn ang="T154">
                      <a:pos x="T60" y="T61"/>
                    </a:cxn>
                    <a:cxn ang="T155">
                      <a:pos x="T62" y="T63"/>
                    </a:cxn>
                    <a:cxn ang="T156">
                      <a:pos x="T64" y="T65"/>
                    </a:cxn>
                    <a:cxn ang="T157">
                      <a:pos x="T66" y="T67"/>
                    </a:cxn>
                    <a:cxn ang="T158">
                      <a:pos x="T68" y="T69"/>
                    </a:cxn>
                    <a:cxn ang="T159">
                      <a:pos x="T70" y="T71"/>
                    </a:cxn>
                    <a:cxn ang="T160">
                      <a:pos x="T72" y="T73"/>
                    </a:cxn>
                    <a:cxn ang="T161">
                      <a:pos x="T74" y="T75"/>
                    </a:cxn>
                    <a:cxn ang="T162">
                      <a:pos x="T76" y="T77"/>
                    </a:cxn>
                    <a:cxn ang="T163">
                      <a:pos x="T78" y="T79"/>
                    </a:cxn>
                    <a:cxn ang="T164">
                      <a:pos x="T80" y="T81"/>
                    </a:cxn>
                    <a:cxn ang="T165">
                      <a:pos x="T82" y="T83"/>
                    </a:cxn>
                    <a:cxn ang="T166">
                      <a:pos x="T84" y="T85"/>
                    </a:cxn>
                    <a:cxn ang="T167">
                      <a:pos x="T86" y="T87"/>
                    </a:cxn>
                    <a:cxn ang="T168">
                      <a:pos x="T88" y="T89"/>
                    </a:cxn>
                    <a:cxn ang="T169">
                      <a:pos x="T90" y="T91"/>
                    </a:cxn>
                    <a:cxn ang="T170">
                      <a:pos x="T92" y="T93"/>
                    </a:cxn>
                    <a:cxn ang="T171">
                      <a:pos x="T94" y="T95"/>
                    </a:cxn>
                    <a:cxn ang="T172">
                      <a:pos x="T96" y="T97"/>
                    </a:cxn>
                    <a:cxn ang="T173">
                      <a:pos x="T98" y="T99"/>
                    </a:cxn>
                    <a:cxn ang="T174">
                      <a:pos x="T100" y="T101"/>
                    </a:cxn>
                    <a:cxn ang="T175">
                      <a:pos x="T102" y="T103"/>
                    </a:cxn>
                    <a:cxn ang="T176">
                      <a:pos x="T104" y="T105"/>
                    </a:cxn>
                    <a:cxn ang="T177">
                      <a:pos x="T106" y="T107"/>
                    </a:cxn>
                    <a:cxn ang="T178">
                      <a:pos x="T108" y="T109"/>
                    </a:cxn>
                    <a:cxn ang="T179">
                      <a:pos x="T110" y="T111"/>
                    </a:cxn>
                    <a:cxn ang="T180">
                      <a:pos x="T112" y="T113"/>
                    </a:cxn>
                    <a:cxn ang="T181">
                      <a:pos x="T114" y="T115"/>
                    </a:cxn>
                    <a:cxn ang="T182">
                      <a:pos x="T116" y="T117"/>
                    </a:cxn>
                    <a:cxn ang="T183">
                      <a:pos x="T118" y="T119"/>
                    </a:cxn>
                    <a:cxn ang="T184">
                      <a:pos x="T120" y="T121"/>
                    </a:cxn>
                    <a:cxn ang="T185">
                      <a:pos x="T122" y="T123"/>
                    </a:cxn>
                  </a:cxnLst>
                  <a:rect l="T186" t="T187" r="T188" b="T189"/>
                  <a:pathLst>
                    <a:path w="82" h="94">
                      <a:moveTo>
                        <a:pt x="59" y="9"/>
                      </a:moveTo>
                      <a:lnTo>
                        <a:pt x="59" y="9"/>
                      </a:lnTo>
                      <a:lnTo>
                        <a:pt x="57" y="9"/>
                      </a:lnTo>
                      <a:lnTo>
                        <a:pt x="56" y="9"/>
                      </a:lnTo>
                      <a:lnTo>
                        <a:pt x="56" y="8"/>
                      </a:lnTo>
                      <a:lnTo>
                        <a:pt x="54" y="8"/>
                      </a:lnTo>
                      <a:lnTo>
                        <a:pt x="52" y="8"/>
                      </a:lnTo>
                      <a:lnTo>
                        <a:pt x="52" y="6"/>
                      </a:lnTo>
                      <a:lnTo>
                        <a:pt x="50" y="6"/>
                      </a:lnTo>
                      <a:lnTo>
                        <a:pt x="50" y="8"/>
                      </a:lnTo>
                      <a:lnTo>
                        <a:pt x="48" y="8"/>
                      </a:lnTo>
                      <a:lnTo>
                        <a:pt x="46" y="9"/>
                      </a:lnTo>
                      <a:lnTo>
                        <a:pt x="44" y="9"/>
                      </a:lnTo>
                      <a:lnTo>
                        <a:pt x="42" y="9"/>
                      </a:lnTo>
                      <a:lnTo>
                        <a:pt x="42" y="8"/>
                      </a:lnTo>
                      <a:lnTo>
                        <a:pt x="40" y="8"/>
                      </a:lnTo>
                      <a:lnTo>
                        <a:pt x="38" y="8"/>
                      </a:lnTo>
                      <a:lnTo>
                        <a:pt x="38" y="6"/>
                      </a:lnTo>
                      <a:lnTo>
                        <a:pt x="36" y="6"/>
                      </a:lnTo>
                      <a:lnTo>
                        <a:pt x="36" y="4"/>
                      </a:lnTo>
                      <a:lnTo>
                        <a:pt x="34" y="2"/>
                      </a:lnTo>
                      <a:lnTo>
                        <a:pt x="33" y="0"/>
                      </a:lnTo>
                      <a:lnTo>
                        <a:pt x="31" y="0"/>
                      </a:lnTo>
                      <a:lnTo>
                        <a:pt x="29" y="0"/>
                      </a:lnTo>
                      <a:lnTo>
                        <a:pt x="27" y="0"/>
                      </a:lnTo>
                      <a:lnTo>
                        <a:pt x="25" y="0"/>
                      </a:lnTo>
                      <a:lnTo>
                        <a:pt x="23" y="2"/>
                      </a:lnTo>
                      <a:lnTo>
                        <a:pt x="19" y="2"/>
                      </a:lnTo>
                      <a:lnTo>
                        <a:pt x="17" y="2"/>
                      </a:lnTo>
                      <a:lnTo>
                        <a:pt x="15" y="4"/>
                      </a:lnTo>
                      <a:lnTo>
                        <a:pt x="13" y="8"/>
                      </a:lnTo>
                      <a:lnTo>
                        <a:pt x="11" y="9"/>
                      </a:lnTo>
                      <a:lnTo>
                        <a:pt x="10" y="9"/>
                      </a:lnTo>
                      <a:lnTo>
                        <a:pt x="10" y="11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15"/>
                      </a:lnTo>
                      <a:lnTo>
                        <a:pt x="4" y="15"/>
                      </a:lnTo>
                      <a:lnTo>
                        <a:pt x="2" y="17"/>
                      </a:lnTo>
                      <a:lnTo>
                        <a:pt x="2" y="19"/>
                      </a:lnTo>
                      <a:lnTo>
                        <a:pt x="2" y="21"/>
                      </a:lnTo>
                      <a:lnTo>
                        <a:pt x="2" y="23"/>
                      </a:lnTo>
                      <a:lnTo>
                        <a:pt x="0" y="25"/>
                      </a:lnTo>
                      <a:lnTo>
                        <a:pt x="0" y="27"/>
                      </a:lnTo>
                      <a:lnTo>
                        <a:pt x="0" y="29"/>
                      </a:lnTo>
                      <a:lnTo>
                        <a:pt x="2" y="29"/>
                      </a:lnTo>
                      <a:lnTo>
                        <a:pt x="2" y="31"/>
                      </a:lnTo>
                      <a:lnTo>
                        <a:pt x="2" y="32"/>
                      </a:lnTo>
                      <a:lnTo>
                        <a:pt x="4" y="34"/>
                      </a:lnTo>
                      <a:lnTo>
                        <a:pt x="4" y="36"/>
                      </a:lnTo>
                      <a:lnTo>
                        <a:pt x="4" y="38"/>
                      </a:lnTo>
                      <a:lnTo>
                        <a:pt x="6" y="40"/>
                      </a:lnTo>
                      <a:lnTo>
                        <a:pt x="8" y="40"/>
                      </a:lnTo>
                      <a:lnTo>
                        <a:pt x="10" y="40"/>
                      </a:lnTo>
                      <a:lnTo>
                        <a:pt x="13" y="42"/>
                      </a:lnTo>
                      <a:lnTo>
                        <a:pt x="15" y="42"/>
                      </a:lnTo>
                      <a:lnTo>
                        <a:pt x="17" y="42"/>
                      </a:lnTo>
                      <a:lnTo>
                        <a:pt x="19" y="42"/>
                      </a:lnTo>
                      <a:lnTo>
                        <a:pt x="23" y="42"/>
                      </a:lnTo>
                      <a:lnTo>
                        <a:pt x="25" y="42"/>
                      </a:lnTo>
                      <a:lnTo>
                        <a:pt x="27" y="42"/>
                      </a:lnTo>
                      <a:lnTo>
                        <a:pt x="29" y="42"/>
                      </a:lnTo>
                      <a:lnTo>
                        <a:pt x="31" y="42"/>
                      </a:lnTo>
                      <a:lnTo>
                        <a:pt x="31" y="44"/>
                      </a:lnTo>
                      <a:lnTo>
                        <a:pt x="33" y="44"/>
                      </a:lnTo>
                      <a:lnTo>
                        <a:pt x="33" y="46"/>
                      </a:lnTo>
                      <a:lnTo>
                        <a:pt x="34" y="48"/>
                      </a:lnTo>
                      <a:lnTo>
                        <a:pt x="33" y="48"/>
                      </a:lnTo>
                      <a:lnTo>
                        <a:pt x="33" y="50"/>
                      </a:lnTo>
                      <a:lnTo>
                        <a:pt x="33" y="52"/>
                      </a:lnTo>
                      <a:lnTo>
                        <a:pt x="34" y="52"/>
                      </a:lnTo>
                      <a:lnTo>
                        <a:pt x="36" y="54"/>
                      </a:lnTo>
                      <a:lnTo>
                        <a:pt x="38" y="54"/>
                      </a:lnTo>
                      <a:lnTo>
                        <a:pt x="38" y="55"/>
                      </a:lnTo>
                      <a:lnTo>
                        <a:pt x="38" y="57"/>
                      </a:lnTo>
                      <a:lnTo>
                        <a:pt x="36" y="57"/>
                      </a:lnTo>
                      <a:lnTo>
                        <a:pt x="36" y="61"/>
                      </a:lnTo>
                      <a:lnTo>
                        <a:pt x="36" y="63"/>
                      </a:lnTo>
                      <a:lnTo>
                        <a:pt x="36" y="65"/>
                      </a:lnTo>
                      <a:lnTo>
                        <a:pt x="36" y="67"/>
                      </a:lnTo>
                      <a:lnTo>
                        <a:pt x="36" y="69"/>
                      </a:lnTo>
                      <a:lnTo>
                        <a:pt x="36" y="71"/>
                      </a:lnTo>
                      <a:lnTo>
                        <a:pt x="36" y="73"/>
                      </a:lnTo>
                      <a:lnTo>
                        <a:pt x="36" y="75"/>
                      </a:lnTo>
                      <a:lnTo>
                        <a:pt x="38" y="77"/>
                      </a:lnTo>
                      <a:lnTo>
                        <a:pt x="38" y="78"/>
                      </a:lnTo>
                      <a:lnTo>
                        <a:pt x="40" y="78"/>
                      </a:lnTo>
                      <a:lnTo>
                        <a:pt x="40" y="80"/>
                      </a:lnTo>
                      <a:lnTo>
                        <a:pt x="42" y="84"/>
                      </a:lnTo>
                      <a:lnTo>
                        <a:pt x="42" y="86"/>
                      </a:lnTo>
                      <a:lnTo>
                        <a:pt x="44" y="90"/>
                      </a:lnTo>
                      <a:lnTo>
                        <a:pt x="44" y="92"/>
                      </a:lnTo>
                      <a:lnTo>
                        <a:pt x="46" y="94"/>
                      </a:lnTo>
                      <a:lnTo>
                        <a:pt x="48" y="94"/>
                      </a:lnTo>
                      <a:lnTo>
                        <a:pt x="50" y="94"/>
                      </a:lnTo>
                      <a:lnTo>
                        <a:pt x="52" y="94"/>
                      </a:lnTo>
                      <a:lnTo>
                        <a:pt x="54" y="94"/>
                      </a:lnTo>
                      <a:lnTo>
                        <a:pt x="56" y="92"/>
                      </a:lnTo>
                      <a:lnTo>
                        <a:pt x="57" y="90"/>
                      </a:lnTo>
                      <a:lnTo>
                        <a:pt x="59" y="88"/>
                      </a:lnTo>
                      <a:lnTo>
                        <a:pt x="61" y="86"/>
                      </a:lnTo>
                      <a:lnTo>
                        <a:pt x="61" y="84"/>
                      </a:lnTo>
                      <a:lnTo>
                        <a:pt x="63" y="84"/>
                      </a:lnTo>
                      <a:lnTo>
                        <a:pt x="61" y="82"/>
                      </a:lnTo>
                      <a:lnTo>
                        <a:pt x="61" y="80"/>
                      </a:lnTo>
                      <a:lnTo>
                        <a:pt x="61" y="78"/>
                      </a:lnTo>
                      <a:lnTo>
                        <a:pt x="63" y="78"/>
                      </a:lnTo>
                      <a:lnTo>
                        <a:pt x="65" y="78"/>
                      </a:lnTo>
                      <a:lnTo>
                        <a:pt x="65" y="77"/>
                      </a:lnTo>
                      <a:lnTo>
                        <a:pt x="65" y="75"/>
                      </a:lnTo>
                      <a:lnTo>
                        <a:pt x="67" y="73"/>
                      </a:lnTo>
                      <a:lnTo>
                        <a:pt x="69" y="71"/>
                      </a:lnTo>
                      <a:lnTo>
                        <a:pt x="71" y="69"/>
                      </a:lnTo>
                      <a:lnTo>
                        <a:pt x="71" y="67"/>
                      </a:lnTo>
                      <a:lnTo>
                        <a:pt x="71" y="63"/>
                      </a:lnTo>
                      <a:lnTo>
                        <a:pt x="71" y="61"/>
                      </a:lnTo>
                      <a:lnTo>
                        <a:pt x="71" y="59"/>
                      </a:lnTo>
                      <a:lnTo>
                        <a:pt x="69" y="57"/>
                      </a:lnTo>
                      <a:lnTo>
                        <a:pt x="67" y="55"/>
                      </a:lnTo>
                      <a:lnTo>
                        <a:pt x="69" y="55"/>
                      </a:lnTo>
                      <a:lnTo>
                        <a:pt x="69" y="54"/>
                      </a:lnTo>
                      <a:lnTo>
                        <a:pt x="71" y="52"/>
                      </a:lnTo>
                      <a:lnTo>
                        <a:pt x="73" y="50"/>
                      </a:lnTo>
                      <a:lnTo>
                        <a:pt x="73" y="48"/>
                      </a:lnTo>
                      <a:lnTo>
                        <a:pt x="75" y="46"/>
                      </a:lnTo>
                      <a:lnTo>
                        <a:pt x="77" y="44"/>
                      </a:lnTo>
                      <a:lnTo>
                        <a:pt x="77" y="42"/>
                      </a:lnTo>
                      <a:lnTo>
                        <a:pt x="79" y="40"/>
                      </a:lnTo>
                      <a:lnTo>
                        <a:pt x="81" y="38"/>
                      </a:lnTo>
                      <a:lnTo>
                        <a:pt x="82" y="36"/>
                      </a:lnTo>
                      <a:lnTo>
                        <a:pt x="81" y="34"/>
                      </a:lnTo>
                      <a:lnTo>
                        <a:pt x="81" y="36"/>
                      </a:lnTo>
                      <a:lnTo>
                        <a:pt x="79" y="36"/>
                      </a:lnTo>
                      <a:lnTo>
                        <a:pt x="77" y="36"/>
                      </a:lnTo>
                      <a:lnTo>
                        <a:pt x="77" y="34"/>
                      </a:lnTo>
                      <a:lnTo>
                        <a:pt x="75" y="34"/>
                      </a:lnTo>
                      <a:lnTo>
                        <a:pt x="73" y="32"/>
                      </a:lnTo>
                      <a:lnTo>
                        <a:pt x="71" y="31"/>
                      </a:lnTo>
                      <a:lnTo>
                        <a:pt x="69" y="31"/>
                      </a:lnTo>
                      <a:lnTo>
                        <a:pt x="69" y="29"/>
                      </a:lnTo>
                      <a:lnTo>
                        <a:pt x="67" y="27"/>
                      </a:lnTo>
                      <a:lnTo>
                        <a:pt x="67" y="25"/>
                      </a:lnTo>
                      <a:lnTo>
                        <a:pt x="65" y="23"/>
                      </a:lnTo>
                      <a:lnTo>
                        <a:pt x="65" y="21"/>
                      </a:lnTo>
                      <a:lnTo>
                        <a:pt x="65" y="19"/>
                      </a:lnTo>
                      <a:lnTo>
                        <a:pt x="65" y="17"/>
                      </a:lnTo>
                      <a:lnTo>
                        <a:pt x="65" y="13"/>
                      </a:lnTo>
                      <a:lnTo>
                        <a:pt x="65" y="11"/>
                      </a:lnTo>
                      <a:lnTo>
                        <a:pt x="63" y="11"/>
                      </a:lnTo>
                      <a:lnTo>
                        <a:pt x="63" y="9"/>
                      </a:lnTo>
                      <a:lnTo>
                        <a:pt x="61" y="9"/>
                      </a:lnTo>
                      <a:lnTo>
                        <a:pt x="59" y="9"/>
                      </a:lnTo>
                    </a:path>
                  </a:pathLst>
                </a:custGeom>
                <a:noFill/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5" name="Freeform 88"/>
                <p:cNvSpPr>
                  <a:spLocks/>
                </p:cNvSpPr>
                <p:nvPr/>
              </p:nvSpPr>
              <p:spPr bwMode="auto">
                <a:xfrm>
                  <a:off x="5142" y="326"/>
                  <a:ext cx="9" cy="19"/>
                </a:xfrm>
                <a:custGeom>
                  <a:avLst/>
                  <a:gdLst>
                    <a:gd name="T0" fmla="*/ 6 w 9"/>
                    <a:gd name="T1" fmla="*/ 0 h 19"/>
                    <a:gd name="T2" fmla="*/ 7 w 9"/>
                    <a:gd name="T3" fmla="*/ 0 h 19"/>
                    <a:gd name="T4" fmla="*/ 7 w 9"/>
                    <a:gd name="T5" fmla="*/ 0 h 19"/>
                    <a:gd name="T6" fmla="*/ 9 w 9"/>
                    <a:gd name="T7" fmla="*/ 0 h 19"/>
                    <a:gd name="T8" fmla="*/ 9 w 9"/>
                    <a:gd name="T9" fmla="*/ 2 h 19"/>
                    <a:gd name="T10" fmla="*/ 9 w 9"/>
                    <a:gd name="T11" fmla="*/ 2 h 19"/>
                    <a:gd name="T12" fmla="*/ 9 w 9"/>
                    <a:gd name="T13" fmla="*/ 2 h 19"/>
                    <a:gd name="T14" fmla="*/ 9 w 9"/>
                    <a:gd name="T15" fmla="*/ 4 h 19"/>
                    <a:gd name="T16" fmla="*/ 9 w 9"/>
                    <a:gd name="T17" fmla="*/ 6 h 19"/>
                    <a:gd name="T18" fmla="*/ 9 w 9"/>
                    <a:gd name="T19" fmla="*/ 6 h 19"/>
                    <a:gd name="T20" fmla="*/ 7 w 9"/>
                    <a:gd name="T21" fmla="*/ 8 h 19"/>
                    <a:gd name="T22" fmla="*/ 7 w 9"/>
                    <a:gd name="T23" fmla="*/ 10 h 19"/>
                    <a:gd name="T24" fmla="*/ 7 w 9"/>
                    <a:gd name="T25" fmla="*/ 12 h 19"/>
                    <a:gd name="T26" fmla="*/ 7 w 9"/>
                    <a:gd name="T27" fmla="*/ 12 h 19"/>
                    <a:gd name="T28" fmla="*/ 7 w 9"/>
                    <a:gd name="T29" fmla="*/ 15 h 19"/>
                    <a:gd name="T30" fmla="*/ 7 w 9"/>
                    <a:gd name="T31" fmla="*/ 15 h 19"/>
                    <a:gd name="T32" fmla="*/ 7 w 9"/>
                    <a:gd name="T33" fmla="*/ 17 h 19"/>
                    <a:gd name="T34" fmla="*/ 7 w 9"/>
                    <a:gd name="T35" fmla="*/ 17 h 19"/>
                    <a:gd name="T36" fmla="*/ 7 w 9"/>
                    <a:gd name="T37" fmla="*/ 19 h 19"/>
                    <a:gd name="T38" fmla="*/ 7 w 9"/>
                    <a:gd name="T39" fmla="*/ 19 h 19"/>
                    <a:gd name="T40" fmla="*/ 6 w 9"/>
                    <a:gd name="T41" fmla="*/ 19 h 19"/>
                    <a:gd name="T42" fmla="*/ 6 w 9"/>
                    <a:gd name="T43" fmla="*/ 19 h 19"/>
                    <a:gd name="T44" fmla="*/ 6 w 9"/>
                    <a:gd name="T45" fmla="*/ 19 h 19"/>
                    <a:gd name="T46" fmla="*/ 4 w 9"/>
                    <a:gd name="T47" fmla="*/ 19 h 19"/>
                    <a:gd name="T48" fmla="*/ 4 w 9"/>
                    <a:gd name="T49" fmla="*/ 19 h 19"/>
                    <a:gd name="T50" fmla="*/ 2 w 9"/>
                    <a:gd name="T51" fmla="*/ 19 h 19"/>
                    <a:gd name="T52" fmla="*/ 2 w 9"/>
                    <a:gd name="T53" fmla="*/ 19 h 19"/>
                    <a:gd name="T54" fmla="*/ 2 w 9"/>
                    <a:gd name="T55" fmla="*/ 19 h 19"/>
                    <a:gd name="T56" fmla="*/ 2 w 9"/>
                    <a:gd name="T57" fmla="*/ 17 h 19"/>
                    <a:gd name="T58" fmla="*/ 0 w 9"/>
                    <a:gd name="T59" fmla="*/ 15 h 19"/>
                    <a:gd name="T60" fmla="*/ 0 w 9"/>
                    <a:gd name="T61" fmla="*/ 15 h 19"/>
                    <a:gd name="T62" fmla="*/ 0 w 9"/>
                    <a:gd name="T63" fmla="*/ 14 h 19"/>
                    <a:gd name="T64" fmla="*/ 0 w 9"/>
                    <a:gd name="T65" fmla="*/ 14 h 19"/>
                    <a:gd name="T66" fmla="*/ 0 w 9"/>
                    <a:gd name="T67" fmla="*/ 12 h 19"/>
                    <a:gd name="T68" fmla="*/ 0 w 9"/>
                    <a:gd name="T69" fmla="*/ 12 h 19"/>
                    <a:gd name="T70" fmla="*/ 0 w 9"/>
                    <a:gd name="T71" fmla="*/ 10 h 19"/>
                    <a:gd name="T72" fmla="*/ 0 w 9"/>
                    <a:gd name="T73" fmla="*/ 10 h 19"/>
                    <a:gd name="T74" fmla="*/ 2 w 9"/>
                    <a:gd name="T75" fmla="*/ 8 h 19"/>
                    <a:gd name="T76" fmla="*/ 2 w 9"/>
                    <a:gd name="T77" fmla="*/ 8 h 19"/>
                    <a:gd name="T78" fmla="*/ 2 w 9"/>
                    <a:gd name="T79" fmla="*/ 8 h 19"/>
                    <a:gd name="T80" fmla="*/ 4 w 9"/>
                    <a:gd name="T81" fmla="*/ 8 h 19"/>
                    <a:gd name="T82" fmla="*/ 4 w 9"/>
                    <a:gd name="T83" fmla="*/ 6 h 19"/>
                    <a:gd name="T84" fmla="*/ 4 w 9"/>
                    <a:gd name="T85" fmla="*/ 6 h 19"/>
                    <a:gd name="T86" fmla="*/ 4 w 9"/>
                    <a:gd name="T87" fmla="*/ 6 h 19"/>
                    <a:gd name="T88" fmla="*/ 4 w 9"/>
                    <a:gd name="T89" fmla="*/ 6 h 19"/>
                    <a:gd name="T90" fmla="*/ 6 w 9"/>
                    <a:gd name="T91" fmla="*/ 6 h 19"/>
                    <a:gd name="T92" fmla="*/ 6 w 9"/>
                    <a:gd name="T93" fmla="*/ 4 h 19"/>
                    <a:gd name="T94" fmla="*/ 6 w 9"/>
                    <a:gd name="T95" fmla="*/ 2 h 19"/>
                    <a:gd name="T96" fmla="*/ 6 w 9"/>
                    <a:gd name="T97" fmla="*/ 2 h 19"/>
                    <a:gd name="T98" fmla="*/ 6 w 9"/>
                    <a:gd name="T99" fmla="*/ 2 h 19"/>
                    <a:gd name="T100" fmla="*/ 6 w 9"/>
                    <a:gd name="T101" fmla="*/ 0 h 19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9"/>
                    <a:gd name="T154" fmla="*/ 0 h 19"/>
                    <a:gd name="T155" fmla="*/ 9 w 9"/>
                    <a:gd name="T156" fmla="*/ 19 h 19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9" h="19">
                      <a:moveTo>
                        <a:pt x="6" y="0"/>
                      </a:move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9" y="2"/>
                      </a:lnTo>
                      <a:lnTo>
                        <a:pt x="9" y="4"/>
                      </a:lnTo>
                      <a:lnTo>
                        <a:pt x="9" y="6"/>
                      </a:lnTo>
                      <a:lnTo>
                        <a:pt x="7" y="8"/>
                      </a:lnTo>
                      <a:lnTo>
                        <a:pt x="7" y="10"/>
                      </a:lnTo>
                      <a:lnTo>
                        <a:pt x="7" y="12"/>
                      </a:lnTo>
                      <a:lnTo>
                        <a:pt x="7" y="15"/>
                      </a:lnTo>
                      <a:lnTo>
                        <a:pt x="7" y="17"/>
                      </a:lnTo>
                      <a:lnTo>
                        <a:pt x="7" y="19"/>
                      </a:lnTo>
                      <a:lnTo>
                        <a:pt x="6" y="19"/>
                      </a:lnTo>
                      <a:lnTo>
                        <a:pt x="4" y="19"/>
                      </a:lnTo>
                      <a:lnTo>
                        <a:pt x="2" y="19"/>
                      </a:lnTo>
                      <a:lnTo>
                        <a:pt x="2" y="17"/>
                      </a:lnTo>
                      <a:lnTo>
                        <a:pt x="0" y="15"/>
                      </a:lnTo>
                      <a:lnTo>
                        <a:pt x="0" y="14"/>
                      </a:lnTo>
                      <a:lnTo>
                        <a:pt x="0" y="12"/>
                      </a:lnTo>
                      <a:lnTo>
                        <a:pt x="0" y="10"/>
                      </a:lnTo>
                      <a:lnTo>
                        <a:pt x="2" y="8"/>
                      </a:lnTo>
                      <a:lnTo>
                        <a:pt x="4" y="8"/>
                      </a:lnTo>
                      <a:lnTo>
                        <a:pt x="4" y="6"/>
                      </a:lnTo>
                      <a:lnTo>
                        <a:pt x="6" y="6"/>
                      </a:lnTo>
                      <a:lnTo>
                        <a:pt x="6" y="4"/>
                      </a:lnTo>
                      <a:lnTo>
                        <a:pt x="6" y="2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6" name="Freeform 89"/>
                <p:cNvSpPr>
                  <a:spLocks/>
                </p:cNvSpPr>
                <p:nvPr/>
              </p:nvSpPr>
              <p:spPr bwMode="auto">
                <a:xfrm>
                  <a:off x="5142" y="326"/>
                  <a:ext cx="9" cy="19"/>
                </a:xfrm>
                <a:custGeom>
                  <a:avLst/>
                  <a:gdLst>
                    <a:gd name="T0" fmla="*/ 6 w 9"/>
                    <a:gd name="T1" fmla="*/ 0 h 19"/>
                    <a:gd name="T2" fmla="*/ 7 w 9"/>
                    <a:gd name="T3" fmla="*/ 0 h 19"/>
                    <a:gd name="T4" fmla="*/ 7 w 9"/>
                    <a:gd name="T5" fmla="*/ 0 h 19"/>
                    <a:gd name="T6" fmla="*/ 9 w 9"/>
                    <a:gd name="T7" fmla="*/ 0 h 19"/>
                    <a:gd name="T8" fmla="*/ 9 w 9"/>
                    <a:gd name="T9" fmla="*/ 2 h 19"/>
                    <a:gd name="T10" fmla="*/ 9 w 9"/>
                    <a:gd name="T11" fmla="*/ 2 h 19"/>
                    <a:gd name="T12" fmla="*/ 9 w 9"/>
                    <a:gd name="T13" fmla="*/ 2 h 19"/>
                    <a:gd name="T14" fmla="*/ 9 w 9"/>
                    <a:gd name="T15" fmla="*/ 4 h 19"/>
                    <a:gd name="T16" fmla="*/ 9 w 9"/>
                    <a:gd name="T17" fmla="*/ 6 h 19"/>
                    <a:gd name="T18" fmla="*/ 9 w 9"/>
                    <a:gd name="T19" fmla="*/ 6 h 19"/>
                    <a:gd name="T20" fmla="*/ 7 w 9"/>
                    <a:gd name="T21" fmla="*/ 8 h 19"/>
                    <a:gd name="T22" fmla="*/ 7 w 9"/>
                    <a:gd name="T23" fmla="*/ 10 h 19"/>
                    <a:gd name="T24" fmla="*/ 7 w 9"/>
                    <a:gd name="T25" fmla="*/ 12 h 19"/>
                    <a:gd name="T26" fmla="*/ 7 w 9"/>
                    <a:gd name="T27" fmla="*/ 12 h 19"/>
                    <a:gd name="T28" fmla="*/ 7 w 9"/>
                    <a:gd name="T29" fmla="*/ 15 h 19"/>
                    <a:gd name="T30" fmla="*/ 7 w 9"/>
                    <a:gd name="T31" fmla="*/ 15 h 19"/>
                    <a:gd name="T32" fmla="*/ 7 w 9"/>
                    <a:gd name="T33" fmla="*/ 17 h 19"/>
                    <a:gd name="T34" fmla="*/ 7 w 9"/>
                    <a:gd name="T35" fmla="*/ 17 h 19"/>
                    <a:gd name="T36" fmla="*/ 7 w 9"/>
                    <a:gd name="T37" fmla="*/ 19 h 19"/>
                    <a:gd name="T38" fmla="*/ 7 w 9"/>
                    <a:gd name="T39" fmla="*/ 19 h 19"/>
                    <a:gd name="T40" fmla="*/ 6 w 9"/>
                    <a:gd name="T41" fmla="*/ 19 h 19"/>
                    <a:gd name="T42" fmla="*/ 6 w 9"/>
                    <a:gd name="T43" fmla="*/ 19 h 19"/>
                    <a:gd name="T44" fmla="*/ 6 w 9"/>
                    <a:gd name="T45" fmla="*/ 19 h 19"/>
                    <a:gd name="T46" fmla="*/ 4 w 9"/>
                    <a:gd name="T47" fmla="*/ 19 h 19"/>
                    <a:gd name="T48" fmla="*/ 4 w 9"/>
                    <a:gd name="T49" fmla="*/ 19 h 19"/>
                    <a:gd name="T50" fmla="*/ 2 w 9"/>
                    <a:gd name="T51" fmla="*/ 19 h 19"/>
                    <a:gd name="T52" fmla="*/ 2 w 9"/>
                    <a:gd name="T53" fmla="*/ 19 h 19"/>
                    <a:gd name="T54" fmla="*/ 2 w 9"/>
                    <a:gd name="T55" fmla="*/ 19 h 19"/>
                    <a:gd name="T56" fmla="*/ 2 w 9"/>
                    <a:gd name="T57" fmla="*/ 17 h 19"/>
                    <a:gd name="T58" fmla="*/ 0 w 9"/>
                    <a:gd name="T59" fmla="*/ 15 h 19"/>
                    <a:gd name="T60" fmla="*/ 0 w 9"/>
                    <a:gd name="T61" fmla="*/ 15 h 19"/>
                    <a:gd name="T62" fmla="*/ 0 w 9"/>
                    <a:gd name="T63" fmla="*/ 14 h 19"/>
                    <a:gd name="T64" fmla="*/ 0 w 9"/>
                    <a:gd name="T65" fmla="*/ 14 h 19"/>
                    <a:gd name="T66" fmla="*/ 0 w 9"/>
                    <a:gd name="T67" fmla="*/ 12 h 19"/>
                    <a:gd name="T68" fmla="*/ 0 w 9"/>
                    <a:gd name="T69" fmla="*/ 12 h 19"/>
                    <a:gd name="T70" fmla="*/ 0 w 9"/>
                    <a:gd name="T71" fmla="*/ 10 h 19"/>
                    <a:gd name="T72" fmla="*/ 0 w 9"/>
                    <a:gd name="T73" fmla="*/ 10 h 19"/>
                    <a:gd name="T74" fmla="*/ 2 w 9"/>
                    <a:gd name="T75" fmla="*/ 8 h 19"/>
                    <a:gd name="T76" fmla="*/ 2 w 9"/>
                    <a:gd name="T77" fmla="*/ 8 h 19"/>
                    <a:gd name="T78" fmla="*/ 2 w 9"/>
                    <a:gd name="T79" fmla="*/ 8 h 19"/>
                    <a:gd name="T80" fmla="*/ 4 w 9"/>
                    <a:gd name="T81" fmla="*/ 8 h 19"/>
                    <a:gd name="T82" fmla="*/ 4 w 9"/>
                    <a:gd name="T83" fmla="*/ 6 h 19"/>
                    <a:gd name="T84" fmla="*/ 4 w 9"/>
                    <a:gd name="T85" fmla="*/ 6 h 19"/>
                    <a:gd name="T86" fmla="*/ 4 w 9"/>
                    <a:gd name="T87" fmla="*/ 6 h 19"/>
                    <a:gd name="T88" fmla="*/ 4 w 9"/>
                    <a:gd name="T89" fmla="*/ 6 h 19"/>
                    <a:gd name="T90" fmla="*/ 6 w 9"/>
                    <a:gd name="T91" fmla="*/ 6 h 19"/>
                    <a:gd name="T92" fmla="*/ 6 w 9"/>
                    <a:gd name="T93" fmla="*/ 4 h 19"/>
                    <a:gd name="T94" fmla="*/ 6 w 9"/>
                    <a:gd name="T95" fmla="*/ 2 h 19"/>
                    <a:gd name="T96" fmla="*/ 6 w 9"/>
                    <a:gd name="T97" fmla="*/ 2 h 19"/>
                    <a:gd name="T98" fmla="*/ 6 w 9"/>
                    <a:gd name="T99" fmla="*/ 2 h 19"/>
                    <a:gd name="T100" fmla="*/ 6 w 9"/>
                    <a:gd name="T101" fmla="*/ 0 h 19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9"/>
                    <a:gd name="T154" fmla="*/ 0 h 19"/>
                    <a:gd name="T155" fmla="*/ 9 w 9"/>
                    <a:gd name="T156" fmla="*/ 19 h 19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9" h="19">
                      <a:moveTo>
                        <a:pt x="6" y="0"/>
                      </a:move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9" y="2"/>
                      </a:lnTo>
                      <a:lnTo>
                        <a:pt x="9" y="4"/>
                      </a:lnTo>
                      <a:lnTo>
                        <a:pt x="9" y="6"/>
                      </a:lnTo>
                      <a:lnTo>
                        <a:pt x="7" y="8"/>
                      </a:lnTo>
                      <a:lnTo>
                        <a:pt x="7" y="10"/>
                      </a:lnTo>
                      <a:lnTo>
                        <a:pt x="7" y="12"/>
                      </a:lnTo>
                      <a:lnTo>
                        <a:pt x="7" y="15"/>
                      </a:lnTo>
                      <a:lnTo>
                        <a:pt x="7" y="17"/>
                      </a:lnTo>
                      <a:lnTo>
                        <a:pt x="7" y="19"/>
                      </a:lnTo>
                      <a:lnTo>
                        <a:pt x="6" y="19"/>
                      </a:lnTo>
                      <a:lnTo>
                        <a:pt x="4" y="19"/>
                      </a:lnTo>
                      <a:lnTo>
                        <a:pt x="2" y="19"/>
                      </a:lnTo>
                      <a:lnTo>
                        <a:pt x="2" y="17"/>
                      </a:lnTo>
                      <a:lnTo>
                        <a:pt x="0" y="15"/>
                      </a:lnTo>
                      <a:lnTo>
                        <a:pt x="0" y="14"/>
                      </a:lnTo>
                      <a:lnTo>
                        <a:pt x="0" y="12"/>
                      </a:lnTo>
                      <a:lnTo>
                        <a:pt x="0" y="10"/>
                      </a:lnTo>
                      <a:lnTo>
                        <a:pt x="2" y="8"/>
                      </a:lnTo>
                      <a:lnTo>
                        <a:pt x="4" y="8"/>
                      </a:lnTo>
                      <a:lnTo>
                        <a:pt x="4" y="6"/>
                      </a:lnTo>
                      <a:lnTo>
                        <a:pt x="6" y="6"/>
                      </a:lnTo>
                      <a:lnTo>
                        <a:pt x="6" y="4"/>
                      </a:lnTo>
                      <a:lnTo>
                        <a:pt x="6" y="2"/>
                      </a:lnTo>
                      <a:lnTo>
                        <a:pt x="6" y="0"/>
                      </a:lnTo>
                    </a:path>
                  </a:pathLst>
                </a:custGeom>
                <a:noFill/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7" name="Freeform 90"/>
                <p:cNvSpPr>
                  <a:spLocks/>
                </p:cNvSpPr>
                <p:nvPr/>
              </p:nvSpPr>
              <p:spPr bwMode="auto">
                <a:xfrm>
                  <a:off x="4998" y="236"/>
                  <a:ext cx="11" cy="6"/>
                </a:xfrm>
                <a:custGeom>
                  <a:avLst/>
                  <a:gdLst>
                    <a:gd name="T0" fmla="*/ 2 w 11"/>
                    <a:gd name="T1" fmla="*/ 0 h 6"/>
                    <a:gd name="T2" fmla="*/ 2 w 11"/>
                    <a:gd name="T3" fmla="*/ 0 h 6"/>
                    <a:gd name="T4" fmla="*/ 4 w 11"/>
                    <a:gd name="T5" fmla="*/ 0 h 6"/>
                    <a:gd name="T6" fmla="*/ 4 w 11"/>
                    <a:gd name="T7" fmla="*/ 0 h 6"/>
                    <a:gd name="T8" fmla="*/ 4 w 11"/>
                    <a:gd name="T9" fmla="*/ 0 h 6"/>
                    <a:gd name="T10" fmla="*/ 6 w 11"/>
                    <a:gd name="T11" fmla="*/ 0 h 6"/>
                    <a:gd name="T12" fmla="*/ 6 w 11"/>
                    <a:gd name="T13" fmla="*/ 0 h 6"/>
                    <a:gd name="T14" fmla="*/ 6 w 11"/>
                    <a:gd name="T15" fmla="*/ 0 h 6"/>
                    <a:gd name="T16" fmla="*/ 6 w 11"/>
                    <a:gd name="T17" fmla="*/ 0 h 6"/>
                    <a:gd name="T18" fmla="*/ 7 w 11"/>
                    <a:gd name="T19" fmla="*/ 0 h 6"/>
                    <a:gd name="T20" fmla="*/ 7 w 11"/>
                    <a:gd name="T21" fmla="*/ 0 h 6"/>
                    <a:gd name="T22" fmla="*/ 7 w 11"/>
                    <a:gd name="T23" fmla="*/ 2 h 6"/>
                    <a:gd name="T24" fmla="*/ 9 w 11"/>
                    <a:gd name="T25" fmla="*/ 2 h 6"/>
                    <a:gd name="T26" fmla="*/ 9 w 11"/>
                    <a:gd name="T27" fmla="*/ 2 h 6"/>
                    <a:gd name="T28" fmla="*/ 9 w 11"/>
                    <a:gd name="T29" fmla="*/ 2 h 6"/>
                    <a:gd name="T30" fmla="*/ 9 w 11"/>
                    <a:gd name="T31" fmla="*/ 2 h 6"/>
                    <a:gd name="T32" fmla="*/ 9 w 11"/>
                    <a:gd name="T33" fmla="*/ 2 h 6"/>
                    <a:gd name="T34" fmla="*/ 11 w 11"/>
                    <a:gd name="T35" fmla="*/ 2 h 6"/>
                    <a:gd name="T36" fmla="*/ 11 w 11"/>
                    <a:gd name="T37" fmla="*/ 2 h 6"/>
                    <a:gd name="T38" fmla="*/ 11 w 11"/>
                    <a:gd name="T39" fmla="*/ 2 h 6"/>
                    <a:gd name="T40" fmla="*/ 11 w 11"/>
                    <a:gd name="T41" fmla="*/ 2 h 6"/>
                    <a:gd name="T42" fmla="*/ 11 w 11"/>
                    <a:gd name="T43" fmla="*/ 2 h 6"/>
                    <a:gd name="T44" fmla="*/ 11 w 11"/>
                    <a:gd name="T45" fmla="*/ 4 h 6"/>
                    <a:gd name="T46" fmla="*/ 11 w 11"/>
                    <a:gd name="T47" fmla="*/ 4 h 6"/>
                    <a:gd name="T48" fmla="*/ 11 w 11"/>
                    <a:gd name="T49" fmla="*/ 4 h 6"/>
                    <a:gd name="T50" fmla="*/ 9 w 11"/>
                    <a:gd name="T51" fmla="*/ 4 h 6"/>
                    <a:gd name="T52" fmla="*/ 9 w 11"/>
                    <a:gd name="T53" fmla="*/ 4 h 6"/>
                    <a:gd name="T54" fmla="*/ 9 w 11"/>
                    <a:gd name="T55" fmla="*/ 4 h 6"/>
                    <a:gd name="T56" fmla="*/ 7 w 11"/>
                    <a:gd name="T57" fmla="*/ 4 h 6"/>
                    <a:gd name="T58" fmla="*/ 7 w 11"/>
                    <a:gd name="T59" fmla="*/ 4 h 6"/>
                    <a:gd name="T60" fmla="*/ 6 w 11"/>
                    <a:gd name="T61" fmla="*/ 4 h 6"/>
                    <a:gd name="T62" fmla="*/ 6 w 11"/>
                    <a:gd name="T63" fmla="*/ 4 h 6"/>
                    <a:gd name="T64" fmla="*/ 4 w 11"/>
                    <a:gd name="T65" fmla="*/ 6 h 6"/>
                    <a:gd name="T66" fmla="*/ 4 w 11"/>
                    <a:gd name="T67" fmla="*/ 6 h 6"/>
                    <a:gd name="T68" fmla="*/ 4 w 11"/>
                    <a:gd name="T69" fmla="*/ 6 h 6"/>
                    <a:gd name="T70" fmla="*/ 2 w 11"/>
                    <a:gd name="T71" fmla="*/ 6 h 6"/>
                    <a:gd name="T72" fmla="*/ 2 w 11"/>
                    <a:gd name="T73" fmla="*/ 6 h 6"/>
                    <a:gd name="T74" fmla="*/ 2 w 11"/>
                    <a:gd name="T75" fmla="*/ 6 h 6"/>
                    <a:gd name="T76" fmla="*/ 2 w 11"/>
                    <a:gd name="T77" fmla="*/ 6 h 6"/>
                    <a:gd name="T78" fmla="*/ 2 w 11"/>
                    <a:gd name="T79" fmla="*/ 6 h 6"/>
                    <a:gd name="T80" fmla="*/ 2 w 11"/>
                    <a:gd name="T81" fmla="*/ 6 h 6"/>
                    <a:gd name="T82" fmla="*/ 2 w 11"/>
                    <a:gd name="T83" fmla="*/ 6 h 6"/>
                    <a:gd name="T84" fmla="*/ 2 w 11"/>
                    <a:gd name="T85" fmla="*/ 4 h 6"/>
                    <a:gd name="T86" fmla="*/ 2 w 11"/>
                    <a:gd name="T87" fmla="*/ 4 h 6"/>
                    <a:gd name="T88" fmla="*/ 2 w 11"/>
                    <a:gd name="T89" fmla="*/ 4 h 6"/>
                    <a:gd name="T90" fmla="*/ 2 w 11"/>
                    <a:gd name="T91" fmla="*/ 2 h 6"/>
                    <a:gd name="T92" fmla="*/ 2 w 11"/>
                    <a:gd name="T93" fmla="*/ 2 h 6"/>
                    <a:gd name="T94" fmla="*/ 2 w 11"/>
                    <a:gd name="T95" fmla="*/ 2 h 6"/>
                    <a:gd name="T96" fmla="*/ 0 w 11"/>
                    <a:gd name="T97" fmla="*/ 2 h 6"/>
                    <a:gd name="T98" fmla="*/ 0 w 11"/>
                    <a:gd name="T99" fmla="*/ 0 h 6"/>
                    <a:gd name="T100" fmla="*/ 0 w 11"/>
                    <a:gd name="T101" fmla="*/ 0 h 6"/>
                    <a:gd name="T102" fmla="*/ 0 w 11"/>
                    <a:gd name="T103" fmla="*/ 0 h 6"/>
                    <a:gd name="T104" fmla="*/ 0 w 11"/>
                    <a:gd name="T105" fmla="*/ 0 h 6"/>
                    <a:gd name="T106" fmla="*/ 0 w 11"/>
                    <a:gd name="T107" fmla="*/ 0 h 6"/>
                    <a:gd name="T108" fmla="*/ 2 w 11"/>
                    <a:gd name="T109" fmla="*/ 0 h 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1"/>
                    <a:gd name="T166" fmla="*/ 0 h 6"/>
                    <a:gd name="T167" fmla="*/ 11 w 11"/>
                    <a:gd name="T168" fmla="*/ 6 h 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1" h="6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7" y="2"/>
                      </a:lnTo>
                      <a:lnTo>
                        <a:pt x="9" y="2"/>
                      </a:lnTo>
                      <a:lnTo>
                        <a:pt x="11" y="2"/>
                      </a:lnTo>
                      <a:lnTo>
                        <a:pt x="11" y="4"/>
                      </a:lnTo>
                      <a:lnTo>
                        <a:pt x="9" y="4"/>
                      </a:lnTo>
                      <a:lnTo>
                        <a:pt x="7" y="4"/>
                      </a:lnTo>
                      <a:lnTo>
                        <a:pt x="6" y="4"/>
                      </a:lnTo>
                      <a:lnTo>
                        <a:pt x="4" y="6"/>
                      </a:lnTo>
                      <a:lnTo>
                        <a:pt x="2" y="6"/>
                      </a:ln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" name="Freeform 91"/>
                <p:cNvSpPr>
                  <a:spLocks/>
                </p:cNvSpPr>
                <p:nvPr/>
              </p:nvSpPr>
              <p:spPr bwMode="auto">
                <a:xfrm>
                  <a:off x="4998" y="236"/>
                  <a:ext cx="11" cy="6"/>
                </a:xfrm>
                <a:custGeom>
                  <a:avLst/>
                  <a:gdLst>
                    <a:gd name="T0" fmla="*/ 2 w 11"/>
                    <a:gd name="T1" fmla="*/ 0 h 6"/>
                    <a:gd name="T2" fmla="*/ 2 w 11"/>
                    <a:gd name="T3" fmla="*/ 0 h 6"/>
                    <a:gd name="T4" fmla="*/ 4 w 11"/>
                    <a:gd name="T5" fmla="*/ 0 h 6"/>
                    <a:gd name="T6" fmla="*/ 4 w 11"/>
                    <a:gd name="T7" fmla="*/ 0 h 6"/>
                    <a:gd name="T8" fmla="*/ 4 w 11"/>
                    <a:gd name="T9" fmla="*/ 0 h 6"/>
                    <a:gd name="T10" fmla="*/ 6 w 11"/>
                    <a:gd name="T11" fmla="*/ 0 h 6"/>
                    <a:gd name="T12" fmla="*/ 6 w 11"/>
                    <a:gd name="T13" fmla="*/ 0 h 6"/>
                    <a:gd name="T14" fmla="*/ 6 w 11"/>
                    <a:gd name="T15" fmla="*/ 0 h 6"/>
                    <a:gd name="T16" fmla="*/ 6 w 11"/>
                    <a:gd name="T17" fmla="*/ 0 h 6"/>
                    <a:gd name="T18" fmla="*/ 7 w 11"/>
                    <a:gd name="T19" fmla="*/ 0 h 6"/>
                    <a:gd name="T20" fmla="*/ 7 w 11"/>
                    <a:gd name="T21" fmla="*/ 0 h 6"/>
                    <a:gd name="T22" fmla="*/ 7 w 11"/>
                    <a:gd name="T23" fmla="*/ 2 h 6"/>
                    <a:gd name="T24" fmla="*/ 9 w 11"/>
                    <a:gd name="T25" fmla="*/ 2 h 6"/>
                    <a:gd name="T26" fmla="*/ 9 w 11"/>
                    <a:gd name="T27" fmla="*/ 2 h 6"/>
                    <a:gd name="T28" fmla="*/ 9 w 11"/>
                    <a:gd name="T29" fmla="*/ 2 h 6"/>
                    <a:gd name="T30" fmla="*/ 9 w 11"/>
                    <a:gd name="T31" fmla="*/ 2 h 6"/>
                    <a:gd name="T32" fmla="*/ 9 w 11"/>
                    <a:gd name="T33" fmla="*/ 2 h 6"/>
                    <a:gd name="T34" fmla="*/ 11 w 11"/>
                    <a:gd name="T35" fmla="*/ 2 h 6"/>
                    <a:gd name="T36" fmla="*/ 11 w 11"/>
                    <a:gd name="T37" fmla="*/ 2 h 6"/>
                    <a:gd name="T38" fmla="*/ 11 w 11"/>
                    <a:gd name="T39" fmla="*/ 2 h 6"/>
                    <a:gd name="T40" fmla="*/ 11 w 11"/>
                    <a:gd name="T41" fmla="*/ 2 h 6"/>
                    <a:gd name="T42" fmla="*/ 11 w 11"/>
                    <a:gd name="T43" fmla="*/ 2 h 6"/>
                    <a:gd name="T44" fmla="*/ 11 w 11"/>
                    <a:gd name="T45" fmla="*/ 4 h 6"/>
                    <a:gd name="T46" fmla="*/ 11 w 11"/>
                    <a:gd name="T47" fmla="*/ 4 h 6"/>
                    <a:gd name="T48" fmla="*/ 11 w 11"/>
                    <a:gd name="T49" fmla="*/ 4 h 6"/>
                    <a:gd name="T50" fmla="*/ 9 w 11"/>
                    <a:gd name="T51" fmla="*/ 4 h 6"/>
                    <a:gd name="T52" fmla="*/ 9 w 11"/>
                    <a:gd name="T53" fmla="*/ 4 h 6"/>
                    <a:gd name="T54" fmla="*/ 9 w 11"/>
                    <a:gd name="T55" fmla="*/ 4 h 6"/>
                    <a:gd name="T56" fmla="*/ 7 w 11"/>
                    <a:gd name="T57" fmla="*/ 4 h 6"/>
                    <a:gd name="T58" fmla="*/ 7 w 11"/>
                    <a:gd name="T59" fmla="*/ 4 h 6"/>
                    <a:gd name="T60" fmla="*/ 6 w 11"/>
                    <a:gd name="T61" fmla="*/ 4 h 6"/>
                    <a:gd name="T62" fmla="*/ 6 w 11"/>
                    <a:gd name="T63" fmla="*/ 4 h 6"/>
                    <a:gd name="T64" fmla="*/ 4 w 11"/>
                    <a:gd name="T65" fmla="*/ 6 h 6"/>
                    <a:gd name="T66" fmla="*/ 4 w 11"/>
                    <a:gd name="T67" fmla="*/ 6 h 6"/>
                    <a:gd name="T68" fmla="*/ 4 w 11"/>
                    <a:gd name="T69" fmla="*/ 6 h 6"/>
                    <a:gd name="T70" fmla="*/ 2 w 11"/>
                    <a:gd name="T71" fmla="*/ 6 h 6"/>
                    <a:gd name="T72" fmla="*/ 2 w 11"/>
                    <a:gd name="T73" fmla="*/ 6 h 6"/>
                    <a:gd name="T74" fmla="*/ 2 w 11"/>
                    <a:gd name="T75" fmla="*/ 6 h 6"/>
                    <a:gd name="T76" fmla="*/ 2 w 11"/>
                    <a:gd name="T77" fmla="*/ 6 h 6"/>
                    <a:gd name="T78" fmla="*/ 2 w 11"/>
                    <a:gd name="T79" fmla="*/ 6 h 6"/>
                    <a:gd name="T80" fmla="*/ 2 w 11"/>
                    <a:gd name="T81" fmla="*/ 6 h 6"/>
                    <a:gd name="T82" fmla="*/ 2 w 11"/>
                    <a:gd name="T83" fmla="*/ 6 h 6"/>
                    <a:gd name="T84" fmla="*/ 2 w 11"/>
                    <a:gd name="T85" fmla="*/ 4 h 6"/>
                    <a:gd name="T86" fmla="*/ 2 w 11"/>
                    <a:gd name="T87" fmla="*/ 4 h 6"/>
                    <a:gd name="T88" fmla="*/ 2 w 11"/>
                    <a:gd name="T89" fmla="*/ 4 h 6"/>
                    <a:gd name="T90" fmla="*/ 2 w 11"/>
                    <a:gd name="T91" fmla="*/ 2 h 6"/>
                    <a:gd name="T92" fmla="*/ 2 w 11"/>
                    <a:gd name="T93" fmla="*/ 2 h 6"/>
                    <a:gd name="T94" fmla="*/ 2 w 11"/>
                    <a:gd name="T95" fmla="*/ 2 h 6"/>
                    <a:gd name="T96" fmla="*/ 0 w 11"/>
                    <a:gd name="T97" fmla="*/ 2 h 6"/>
                    <a:gd name="T98" fmla="*/ 0 w 11"/>
                    <a:gd name="T99" fmla="*/ 0 h 6"/>
                    <a:gd name="T100" fmla="*/ 0 w 11"/>
                    <a:gd name="T101" fmla="*/ 0 h 6"/>
                    <a:gd name="T102" fmla="*/ 0 w 11"/>
                    <a:gd name="T103" fmla="*/ 0 h 6"/>
                    <a:gd name="T104" fmla="*/ 0 w 11"/>
                    <a:gd name="T105" fmla="*/ 0 h 6"/>
                    <a:gd name="T106" fmla="*/ 0 w 11"/>
                    <a:gd name="T107" fmla="*/ 0 h 6"/>
                    <a:gd name="T108" fmla="*/ 2 w 11"/>
                    <a:gd name="T109" fmla="*/ 0 h 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1"/>
                    <a:gd name="T166" fmla="*/ 0 h 6"/>
                    <a:gd name="T167" fmla="*/ 11 w 11"/>
                    <a:gd name="T168" fmla="*/ 6 h 6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1" h="6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7" y="2"/>
                      </a:lnTo>
                      <a:lnTo>
                        <a:pt x="9" y="2"/>
                      </a:lnTo>
                      <a:lnTo>
                        <a:pt x="11" y="2"/>
                      </a:lnTo>
                      <a:lnTo>
                        <a:pt x="11" y="4"/>
                      </a:lnTo>
                      <a:lnTo>
                        <a:pt x="9" y="4"/>
                      </a:lnTo>
                      <a:lnTo>
                        <a:pt x="7" y="4"/>
                      </a:lnTo>
                      <a:lnTo>
                        <a:pt x="6" y="4"/>
                      </a:lnTo>
                      <a:lnTo>
                        <a:pt x="4" y="6"/>
                      </a:lnTo>
                      <a:lnTo>
                        <a:pt x="2" y="6"/>
                      </a:ln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</a:path>
                  </a:pathLst>
                </a:custGeom>
                <a:noFill/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9" name="Freeform 92"/>
                <p:cNvSpPr>
                  <a:spLocks/>
                </p:cNvSpPr>
                <p:nvPr/>
              </p:nvSpPr>
              <p:spPr bwMode="auto">
                <a:xfrm>
                  <a:off x="5067" y="242"/>
                  <a:ext cx="10" cy="4"/>
                </a:xfrm>
                <a:custGeom>
                  <a:avLst/>
                  <a:gdLst>
                    <a:gd name="T0" fmla="*/ 4 w 10"/>
                    <a:gd name="T1" fmla="*/ 2 h 4"/>
                    <a:gd name="T2" fmla="*/ 4 w 10"/>
                    <a:gd name="T3" fmla="*/ 2 h 4"/>
                    <a:gd name="T4" fmla="*/ 4 w 10"/>
                    <a:gd name="T5" fmla="*/ 2 h 4"/>
                    <a:gd name="T6" fmla="*/ 4 w 10"/>
                    <a:gd name="T7" fmla="*/ 2 h 4"/>
                    <a:gd name="T8" fmla="*/ 4 w 10"/>
                    <a:gd name="T9" fmla="*/ 2 h 4"/>
                    <a:gd name="T10" fmla="*/ 4 w 10"/>
                    <a:gd name="T11" fmla="*/ 2 h 4"/>
                    <a:gd name="T12" fmla="*/ 4 w 10"/>
                    <a:gd name="T13" fmla="*/ 2 h 4"/>
                    <a:gd name="T14" fmla="*/ 6 w 10"/>
                    <a:gd name="T15" fmla="*/ 2 h 4"/>
                    <a:gd name="T16" fmla="*/ 6 w 10"/>
                    <a:gd name="T17" fmla="*/ 2 h 4"/>
                    <a:gd name="T18" fmla="*/ 6 w 10"/>
                    <a:gd name="T19" fmla="*/ 2 h 4"/>
                    <a:gd name="T20" fmla="*/ 6 w 10"/>
                    <a:gd name="T21" fmla="*/ 0 h 4"/>
                    <a:gd name="T22" fmla="*/ 8 w 10"/>
                    <a:gd name="T23" fmla="*/ 0 h 4"/>
                    <a:gd name="T24" fmla="*/ 8 w 10"/>
                    <a:gd name="T25" fmla="*/ 0 h 4"/>
                    <a:gd name="T26" fmla="*/ 8 w 10"/>
                    <a:gd name="T27" fmla="*/ 0 h 4"/>
                    <a:gd name="T28" fmla="*/ 8 w 10"/>
                    <a:gd name="T29" fmla="*/ 0 h 4"/>
                    <a:gd name="T30" fmla="*/ 8 w 10"/>
                    <a:gd name="T31" fmla="*/ 0 h 4"/>
                    <a:gd name="T32" fmla="*/ 8 w 10"/>
                    <a:gd name="T33" fmla="*/ 0 h 4"/>
                    <a:gd name="T34" fmla="*/ 8 w 10"/>
                    <a:gd name="T35" fmla="*/ 2 h 4"/>
                    <a:gd name="T36" fmla="*/ 10 w 10"/>
                    <a:gd name="T37" fmla="*/ 2 h 4"/>
                    <a:gd name="T38" fmla="*/ 10 w 10"/>
                    <a:gd name="T39" fmla="*/ 2 h 4"/>
                    <a:gd name="T40" fmla="*/ 10 w 10"/>
                    <a:gd name="T41" fmla="*/ 2 h 4"/>
                    <a:gd name="T42" fmla="*/ 10 w 10"/>
                    <a:gd name="T43" fmla="*/ 2 h 4"/>
                    <a:gd name="T44" fmla="*/ 10 w 10"/>
                    <a:gd name="T45" fmla="*/ 4 h 4"/>
                    <a:gd name="T46" fmla="*/ 10 w 10"/>
                    <a:gd name="T47" fmla="*/ 4 h 4"/>
                    <a:gd name="T48" fmla="*/ 8 w 10"/>
                    <a:gd name="T49" fmla="*/ 4 h 4"/>
                    <a:gd name="T50" fmla="*/ 8 w 10"/>
                    <a:gd name="T51" fmla="*/ 4 h 4"/>
                    <a:gd name="T52" fmla="*/ 8 w 10"/>
                    <a:gd name="T53" fmla="*/ 4 h 4"/>
                    <a:gd name="T54" fmla="*/ 6 w 10"/>
                    <a:gd name="T55" fmla="*/ 4 h 4"/>
                    <a:gd name="T56" fmla="*/ 6 w 10"/>
                    <a:gd name="T57" fmla="*/ 4 h 4"/>
                    <a:gd name="T58" fmla="*/ 4 w 10"/>
                    <a:gd name="T59" fmla="*/ 4 h 4"/>
                    <a:gd name="T60" fmla="*/ 4 w 10"/>
                    <a:gd name="T61" fmla="*/ 4 h 4"/>
                    <a:gd name="T62" fmla="*/ 4 w 10"/>
                    <a:gd name="T63" fmla="*/ 4 h 4"/>
                    <a:gd name="T64" fmla="*/ 2 w 10"/>
                    <a:gd name="T65" fmla="*/ 4 h 4"/>
                    <a:gd name="T66" fmla="*/ 2 w 10"/>
                    <a:gd name="T67" fmla="*/ 4 h 4"/>
                    <a:gd name="T68" fmla="*/ 2 w 10"/>
                    <a:gd name="T69" fmla="*/ 4 h 4"/>
                    <a:gd name="T70" fmla="*/ 2 w 10"/>
                    <a:gd name="T71" fmla="*/ 4 h 4"/>
                    <a:gd name="T72" fmla="*/ 2 w 10"/>
                    <a:gd name="T73" fmla="*/ 4 h 4"/>
                    <a:gd name="T74" fmla="*/ 2 w 10"/>
                    <a:gd name="T75" fmla="*/ 4 h 4"/>
                    <a:gd name="T76" fmla="*/ 0 w 10"/>
                    <a:gd name="T77" fmla="*/ 4 h 4"/>
                    <a:gd name="T78" fmla="*/ 0 w 10"/>
                    <a:gd name="T79" fmla="*/ 2 h 4"/>
                    <a:gd name="T80" fmla="*/ 0 w 10"/>
                    <a:gd name="T81" fmla="*/ 2 h 4"/>
                    <a:gd name="T82" fmla="*/ 0 w 10"/>
                    <a:gd name="T83" fmla="*/ 2 h 4"/>
                    <a:gd name="T84" fmla="*/ 0 w 10"/>
                    <a:gd name="T85" fmla="*/ 2 h 4"/>
                    <a:gd name="T86" fmla="*/ 0 w 10"/>
                    <a:gd name="T87" fmla="*/ 2 h 4"/>
                    <a:gd name="T88" fmla="*/ 0 w 10"/>
                    <a:gd name="T89" fmla="*/ 0 h 4"/>
                    <a:gd name="T90" fmla="*/ 0 w 10"/>
                    <a:gd name="T91" fmla="*/ 0 h 4"/>
                    <a:gd name="T92" fmla="*/ 0 w 10"/>
                    <a:gd name="T93" fmla="*/ 0 h 4"/>
                    <a:gd name="T94" fmla="*/ 0 w 10"/>
                    <a:gd name="T95" fmla="*/ 0 h 4"/>
                    <a:gd name="T96" fmla="*/ 2 w 10"/>
                    <a:gd name="T97" fmla="*/ 0 h 4"/>
                    <a:gd name="T98" fmla="*/ 2 w 10"/>
                    <a:gd name="T99" fmla="*/ 0 h 4"/>
                    <a:gd name="T100" fmla="*/ 2 w 10"/>
                    <a:gd name="T101" fmla="*/ 0 h 4"/>
                    <a:gd name="T102" fmla="*/ 2 w 10"/>
                    <a:gd name="T103" fmla="*/ 0 h 4"/>
                    <a:gd name="T104" fmla="*/ 2 w 10"/>
                    <a:gd name="T105" fmla="*/ 0 h 4"/>
                    <a:gd name="T106" fmla="*/ 2 w 10"/>
                    <a:gd name="T107" fmla="*/ 0 h 4"/>
                    <a:gd name="T108" fmla="*/ 4 w 10"/>
                    <a:gd name="T109" fmla="*/ 0 h 4"/>
                    <a:gd name="T110" fmla="*/ 4 w 10"/>
                    <a:gd name="T111" fmla="*/ 0 h 4"/>
                    <a:gd name="T112" fmla="*/ 4 w 10"/>
                    <a:gd name="T113" fmla="*/ 2 h 4"/>
                    <a:gd name="T114" fmla="*/ 4 w 10"/>
                    <a:gd name="T115" fmla="*/ 2 h 4"/>
                    <a:gd name="T116" fmla="*/ 4 w 10"/>
                    <a:gd name="T117" fmla="*/ 2 h 4"/>
                    <a:gd name="T118" fmla="*/ 4 w 10"/>
                    <a:gd name="T119" fmla="*/ 2 h 4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0"/>
                    <a:gd name="T181" fmla="*/ 0 h 4"/>
                    <a:gd name="T182" fmla="*/ 10 w 10"/>
                    <a:gd name="T183" fmla="*/ 4 h 4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0" h="4">
                      <a:moveTo>
                        <a:pt x="4" y="2"/>
                      </a:moveTo>
                      <a:lnTo>
                        <a:pt x="4" y="2"/>
                      </a:lnTo>
                      <a:lnTo>
                        <a:pt x="6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0" y="4"/>
                      </a:lnTo>
                      <a:lnTo>
                        <a:pt x="8" y="4"/>
                      </a:lnTo>
                      <a:lnTo>
                        <a:pt x="6" y="4"/>
                      </a:lnTo>
                      <a:lnTo>
                        <a:pt x="4" y="4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0" name="Freeform 93"/>
                <p:cNvSpPr>
                  <a:spLocks/>
                </p:cNvSpPr>
                <p:nvPr/>
              </p:nvSpPr>
              <p:spPr bwMode="auto">
                <a:xfrm>
                  <a:off x="5067" y="242"/>
                  <a:ext cx="10" cy="4"/>
                </a:xfrm>
                <a:custGeom>
                  <a:avLst/>
                  <a:gdLst>
                    <a:gd name="T0" fmla="*/ 4 w 10"/>
                    <a:gd name="T1" fmla="*/ 2 h 4"/>
                    <a:gd name="T2" fmla="*/ 4 w 10"/>
                    <a:gd name="T3" fmla="*/ 2 h 4"/>
                    <a:gd name="T4" fmla="*/ 4 w 10"/>
                    <a:gd name="T5" fmla="*/ 2 h 4"/>
                    <a:gd name="T6" fmla="*/ 4 w 10"/>
                    <a:gd name="T7" fmla="*/ 2 h 4"/>
                    <a:gd name="T8" fmla="*/ 4 w 10"/>
                    <a:gd name="T9" fmla="*/ 2 h 4"/>
                    <a:gd name="T10" fmla="*/ 4 w 10"/>
                    <a:gd name="T11" fmla="*/ 2 h 4"/>
                    <a:gd name="T12" fmla="*/ 4 w 10"/>
                    <a:gd name="T13" fmla="*/ 2 h 4"/>
                    <a:gd name="T14" fmla="*/ 6 w 10"/>
                    <a:gd name="T15" fmla="*/ 2 h 4"/>
                    <a:gd name="T16" fmla="*/ 6 w 10"/>
                    <a:gd name="T17" fmla="*/ 2 h 4"/>
                    <a:gd name="T18" fmla="*/ 6 w 10"/>
                    <a:gd name="T19" fmla="*/ 2 h 4"/>
                    <a:gd name="T20" fmla="*/ 6 w 10"/>
                    <a:gd name="T21" fmla="*/ 0 h 4"/>
                    <a:gd name="T22" fmla="*/ 8 w 10"/>
                    <a:gd name="T23" fmla="*/ 0 h 4"/>
                    <a:gd name="T24" fmla="*/ 8 w 10"/>
                    <a:gd name="T25" fmla="*/ 0 h 4"/>
                    <a:gd name="T26" fmla="*/ 8 w 10"/>
                    <a:gd name="T27" fmla="*/ 0 h 4"/>
                    <a:gd name="T28" fmla="*/ 8 w 10"/>
                    <a:gd name="T29" fmla="*/ 0 h 4"/>
                    <a:gd name="T30" fmla="*/ 8 w 10"/>
                    <a:gd name="T31" fmla="*/ 0 h 4"/>
                    <a:gd name="T32" fmla="*/ 8 w 10"/>
                    <a:gd name="T33" fmla="*/ 0 h 4"/>
                    <a:gd name="T34" fmla="*/ 8 w 10"/>
                    <a:gd name="T35" fmla="*/ 2 h 4"/>
                    <a:gd name="T36" fmla="*/ 10 w 10"/>
                    <a:gd name="T37" fmla="*/ 2 h 4"/>
                    <a:gd name="T38" fmla="*/ 10 w 10"/>
                    <a:gd name="T39" fmla="*/ 2 h 4"/>
                    <a:gd name="T40" fmla="*/ 10 w 10"/>
                    <a:gd name="T41" fmla="*/ 2 h 4"/>
                    <a:gd name="T42" fmla="*/ 10 w 10"/>
                    <a:gd name="T43" fmla="*/ 2 h 4"/>
                    <a:gd name="T44" fmla="*/ 10 w 10"/>
                    <a:gd name="T45" fmla="*/ 4 h 4"/>
                    <a:gd name="T46" fmla="*/ 10 w 10"/>
                    <a:gd name="T47" fmla="*/ 4 h 4"/>
                    <a:gd name="T48" fmla="*/ 8 w 10"/>
                    <a:gd name="T49" fmla="*/ 4 h 4"/>
                    <a:gd name="T50" fmla="*/ 8 w 10"/>
                    <a:gd name="T51" fmla="*/ 4 h 4"/>
                    <a:gd name="T52" fmla="*/ 8 w 10"/>
                    <a:gd name="T53" fmla="*/ 4 h 4"/>
                    <a:gd name="T54" fmla="*/ 6 w 10"/>
                    <a:gd name="T55" fmla="*/ 4 h 4"/>
                    <a:gd name="T56" fmla="*/ 6 w 10"/>
                    <a:gd name="T57" fmla="*/ 4 h 4"/>
                    <a:gd name="T58" fmla="*/ 4 w 10"/>
                    <a:gd name="T59" fmla="*/ 4 h 4"/>
                    <a:gd name="T60" fmla="*/ 4 w 10"/>
                    <a:gd name="T61" fmla="*/ 4 h 4"/>
                    <a:gd name="T62" fmla="*/ 4 w 10"/>
                    <a:gd name="T63" fmla="*/ 4 h 4"/>
                    <a:gd name="T64" fmla="*/ 2 w 10"/>
                    <a:gd name="T65" fmla="*/ 4 h 4"/>
                    <a:gd name="T66" fmla="*/ 2 w 10"/>
                    <a:gd name="T67" fmla="*/ 4 h 4"/>
                    <a:gd name="T68" fmla="*/ 2 w 10"/>
                    <a:gd name="T69" fmla="*/ 4 h 4"/>
                    <a:gd name="T70" fmla="*/ 2 w 10"/>
                    <a:gd name="T71" fmla="*/ 4 h 4"/>
                    <a:gd name="T72" fmla="*/ 2 w 10"/>
                    <a:gd name="T73" fmla="*/ 4 h 4"/>
                    <a:gd name="T74" fmla="*/ 2 w 10"/>
                    <a:gd name="T75" fmla="*/ 4 h 4"/>
                    <a:gd name="T76" fmla="*/ 0 w 10"/>
                    <a:gd name="T77" fmla="*/ 4 h 4"/>
                    <a:gd name="T78" fmla="*/ 0 w 10"/>
                    <a:gd name="T79" fmla="*/ 2 h 4"/>
                    <a:gd name="T80" fmla="*/ 0 w 10"/>
                    <a:gd name="T81" fmla="*/ 2 h 4"/>
                    <a:gd name="T82" fmla="*/ 0 w 10"/>
                    <a:gd name="T83" fmla="*/ 2 h 4"/>
                    <a:gd name="T84" fmla="*/ 0 w 10"/>
                    <a:gd name="T85" fmla="*/ 2 h 4"/>
                    <a:gd name="T86" fmla="*/ 0 w 10"/>
                    <a:gd name="T87" fmla="*/ 2 h 4"/>
                    <a:gd name="T88" fmla="*/ 0 w 10"/>
                    <a:gd name="T89" fmla="*/ 0 h 4"/>
                    <a:gd name="T90" fmla="*/ 0 w 10"/>
                    <a:gd name="T91" fmla="*/ 0 h 4"/>
                    <a:gd name="T92" fmla="*/ 0 w 10"/>
                    <a:gd name="T93" fmla="*/ 0 h 4"/>
                    <a:gd name="T94" fmla="*/ 0 w 10"/>
                    <a:gd name="T95" fmla="*/ 0 h 4"/>
                    <a:gd name="T96" fmla="*/ 2 w 10"/>
                    <a:gd name="T97" fmla="*/ 0 h 4"/>
                    <a:gd name="T98" fmla="*/ 2 w 10"/>
                    <a:gd name="T99" fmla="*/ 0 h 4"/>
                    <a:gd name="T100" fmla="*/ 2 w 10"/>
                    <a:gd name="T101" fmla="*/ 0 h 4"/>
                    <a:gd name="T102" fmla="*/ 2 w 10"/>
                    <a:gd name="T103" fmla="*/ 0 h 4"/>
                    <a:gd name="T104" fmla="*/ 2 w 10"/>
                    <a:gd name="T105" fmla="*/ 0 h 4"/>
                    <a:gd name="T106" fmla="*/ 2 w 10"/>
                    <a:gd name="T107" fmla="*/ 0 h 4"/>
                    <a:gd name="T108" fmla="*/ 4 w 10"/>
                    <a:gd name="T109" fmla="*/ 0 h 4"/>
                    <a:gd name="T110" fmla="*/ 4 w 10"/>
                    <a:gd name="T111" fmla="*/ 0 h 4"/>
                    <a:gd name="T112" fmla="*/ 4 w 10"/>
                    <a:gd name="T113" fmla="*/ 2 h 4"/>
                    <a:gd name="T114" fmla="*/ 4 w 10"/>
                    <a:gd name="T115" fmla="*/ 2 h 4"/>
                    <a:gd name="T116" fmla="*/ 4 w 10"/>
                    <a:gd name="T117" fmla="*/ 2 h 4"/>
                    <a:gd name="T118" fmla="*/ 4 w 10"/>
                    <a:gd name="T119" fmla="*/ 2 h 4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0"/>
                    <a:gd name="T181" fmla="*/ 0 h 4"/>
                    <a:gd name="T182" fmla="*/ 10 w 10"/>
                    <a:gd name="T183" fmla="*/ 4 h 4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0" h="4">
                      <a:moveTo>
                        <a:pt x="4" y="2"/>
                      </a:moveTo>
                      <a:lnTo>
                        <a:pt x="4" y="2"/>
                      </a:lnTo>
                      <a:lnTo>
                        <a:pt x="6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0" y="4"/>
                      </a:lnTo>
                      <a:lnTo>
                        <a:pt x="8" y="4"/>
                      </a:lnTo>
                      <a:lnTo>
                        <a:pt x="6" y="4"/>
                      </a:lnTo>
                      <a:lnTo>
                        <a:pt x="4" y="4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4" y="2"/>
                      </a:lnTo>
                    </a:path>
                  </a:pathLst>
                </a:custGeom>
                <a:noFill/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1" name="Freeform 94"/>
                <p:cNvSpPr>
                  <a:spLocks/>
                </p:cNvSpPr>
                <p:nvPr/>
              </p:nvSpPr>
              <p:spPr bwMode="auto">
                <a:xfrm>
                  <a:off x="5082" y="249"/>
                  <a:ext cx="10" cy="12"/>
                </a:xfrm>
                <a:custGeom>
                  <a:avLst/>
                  <a:gdLst>
                    <a:gd name="T0" fmla="*/ 0 w 10"/>
                    <a:gd name="T1" fmla="*/ 6 h 12"/>
                    <a:gd name="T2" fmla="*/ 0 w 10"/>
                    <a:gd name="T3" fmla="*/ 6 h 12"/>
                    <a:gd name="T4" fmla="*/ 0 w 10"/>
                    <a:gd name="T5" fmla="*/ 6 h 12"/>
                    <a:gd name="T6" fmla="*/ 2 w 10"/>
                    <a:gd name="T7" fmla="*/ 6 h 12"/>
                    <a:gd name="T8" fmla="*/ 2 w 10"/>
                    <a:gd name="T9" fmla="*/ 6 h 12"/>
                    <a:gd name="T10" fmla="*/ 2 w 10"/>
                    <a:gd name="T11" fmla="*/ 4 h 12"/>
                    <a:gd name="T12" fmla="*/ 2 w 10"/>
                    <a:gd name="T13" fmla="*/ 4 h 12"/>
                    <a:gd name="T14" fmla="*/ 4 w 10"/>
                    <a:gd name="T15" fmla="*/ 4 h 12"/>
                    <a:gd name="T16" fmla="*/ 4 w 10"/>
                    <a:gd name="T17" fmla="*/ 4 h 12"/>
                    <a:gd name="T18" fmla="*/ 4 w 10"/>
                    <a:gd name="T19" fmla="*/ 2 h 12"/>
                    <a:gd name="T20" fmla="*/ 6 w 10"/>
                    <a:gd name="T21" fmla="*/ 2 h 12"/>
                    <a:gd name="T22" fmla="*/ 6 w 10"/>
                    <a:gd name="T23" fmla="*/ 2 h 12"/>
                    <a:gd name="T24" fmla="*/ 6 w 10"/>
                    <a:gd name="T25" fmla="*/ 0 h 12"/>
                    <a:gd name="T26" fmla="*/ 8 w 10"/>
                    <a:gd name="T27" fmla="*/ 2 h 12"/>
                    <a:gd name="T28" fmla="*/ 8 w 10"/>
                    <a:gd name="T29" fmla="*/ 2 h 12"/>
                    <a:gd name="T30" fmla="*/ 8 w 10"/>
                    <a:gd name="T31" fmla="*/ 2 h 12"/>
                    <a:gd name="T32" fmla="*/ 8 w 10"/>
                    <a:gd name="T33" fmla="*/ 2 h 12"/>
                    <a:gd name="T34" fmla="*/ 10 w 10"/>
                    <a:gd name="T35" fmla="*/ 4 h 12"/>
                    <a:gd name="T36" fmla="*/ 10 w 10"/>
                    <a:gd name="T37" fmla="*/ 4 h 12"/>
                    <a:gd name="T38" fmla="*/ 10 w 10"/>
                    <a:gd name="T39" fmla="*/ 6 h 12"/>
                    <a:gd name="T40" fmla="*/ 10 w 10"/>
                    <a:gd name="T41" fmla="*/ 6 h 12"/>
                    <a:gd name="T42" fmla="*/ 10 w 10"/>
                    <a:gd name="T43" fmla="*/ 6 h 12"/>
                    <a:gd name="T44" fmla="*/ 10 w 10"/>
                    <a:gd name="T45" fmla="*/ 8 h 12"/>
                    <a:gd name="T46" fmla="*/ 8 w 10"/>
                    <a:gd name="T47" fmla="*/ 8 h 12"/>
                    <a:gd name="T48" fmla="*/ 8 w 10"/>
                    <a:gd name="T49" fmla="*/ 10 h 12"/>
                    <a:gd name="T50" fmla="*/ 8 w 10"/>
                    <a:gd name="T51" fmla="*/ 10 h 12"/>
                    <a:gd name="T52" fmla="*/ 8 w 10"/>
                    <a:gd name="T53" fmla="*/ 12 h 12"/>
                    <a:gd name="T54" fmla="*/ 8 w 10"/>
                    <a:gd name="T55" fmla="*/ 12 h 12"/>
                    <a:gd name="T56" fmla="*/ 6 w 10"/>
                    <a:gd name="T57" fmla="*/ 12 h 12"/>
                    <a:gd name="T58" fmla="*/ 6 w 10"/>
                    <a:gd name="T59" fmla="*/ 12 h 12"/>
                    <a:gd name="T60" fmla="*/ 6 w 10"/>
                    <a:gd name="T61" fmla="*/ 12 h 12"/>
                    <a:gd name="T62" fmla="*/ 6 w 10"/>
                    <a:gd name="T63" fmla="*/ 12 h 12"/>
                    <a:gd name="T64" fmla="*/ 6 w 10"/>
                    <a:gd name="T65" fmla="*/ 12 h 12"/>
                    <a:gd name="T66" fmla="*/ 4 w 10"/>
                    <a:gd name="T67" fmla="*/ 10 h 12"/>
                    <a:gd name="T68" fmla="*/ 4 w 10"/>
                    <a:gd name="T69" fmla="*/ 10 h 12"/>
                    <a:gd name="T70" fmla="*/ 4 w 10"/>
                    <a:gd name="T71" fmla="*/ 10 h 12"/>
                    <a:gd name="T72" fmla="*/ 4 w 10"/>
                    <a:gd name="T73" fmla="*/ 8 h 12"/>
                    <a:gd name="T74" fmla="*/ 4 w 10"/>
                    <a:gd name="T75" fmla="*/ 8 h 12"/>
                    <a:gd name="T76" fmla="*/ 6 w 10"/>
                    <a:gd name="T77" fmla="*/ 8 h 12"/>
                    <a:gd name="T78" fmla="*/ 6 w 10"/>
                    <a:gd name="T79" fmla="*/ 8 h 12"/>
                    <a:gd name="T80" fmla="*/ 6 w 10"/>
                    <a:gd name="T81" fmla="*/ 8 h 12"/>
                    <a:gd name="T82" fmla="*/ 6 w 10"/>
                    <a:gd name="T83" fmla="*/ 6 h 12"/>
                    <a:gd name="T84" fmla="*/ 8 w 10"/>
                    <a:gd name="T85" fmla="*/ 6 h 12"/>
                    <a:gd name="T86" fmla="*/ 8 w 10"/>
                    <a:gd name="T87" fmla="*/ 6 h 12"/>
                    <a:gd name="T88" fmla="*/ 6 w 10"/>
                    <a:gd name="T89" fmla="*/ 4 h 12"/>
                    <a:gd name="T90" fmla="*/ 6 w 10"/>
                    <a:gd name="T91" fmla="*/ 4 h 12"/>
                    <a:gd name="T92" fmla="*/ 4 w 10"/>
                    <a:gd name="T93" fmla="*/ 4 h 12"/>
                    <a:gd name="T94" fmla="*/ 4 w 10"/>
                    <a:gd name="T95" fmla="*/ 4 h 12"/>
                    <a:gd name="T96" fmla="*/ 4 w 10"/>
                    <a:gd name="T97" fmla="*/ 6 h 12"/>
                    <a:gd name="T98" fmla="*/ 4 w 10"/>
                    <a:gd name="T99" fmla="*/ 6 h 12"/>
                    <a:gd name="T100" fmla="*/ 4 w 10"/>
                    <a:gd name="T101" fmla="*/ 6 h 12"/>
                    <a:gd name="T102" fmla="*/ 2 w 10"/>
                    <a:gd name="T103" fmla="*/ 6 h 12"/>
                    <a:gd name="T104" fmla="*/ 2 w 10"/>
                    <a:gd name="T105" fmla="*/ 8 h 12"/>
                    <a:gd name="T106" fmla="*/ 2 w 10"/>
                    <a:gd name="T107" fmla="*/ 8 h 12"/>
                    <a:gd name="T108" fmla="*/ 2 w 10"/>
                    <a:gd name="T109" fmla="*/ 8 h 12"/>
                    <a:gd name="T110" fmla="*/ 0 w 10"/>
                    <a:gd name="T111" fmla="*/ 8 h 12"/>
                    <a:gd name="T112" fmla="*/ 0 w 10"/>
                    <a:gd name="T113" fmla="*/ 8 h 12"/>
                    <a:gd name="T114" fmla="*/ 0 w 10"/>
                    <a:gd name="T115" fmla="*/ 6 h 12"/>
                    <a:gd name="T116" fmla="*/ 0 w 10"/>
                    <a:gd name="T117" fmla="*/ 6 h 12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0"/>
                    <a:gd name="T178" fmla="*/ 0 h 12"/>
                    <a:gd name="T179" fmla="*/ 10 w 10"/>
                    <a:gd name="T180" fmla="*/ 12 h 12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0" h="12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2" y="6"/>
                      </a:lnTo>
                      <a:lnTo>
                        <a:pt x="2" y="4"/>
                      </a:lnTo>
                      <a:lnTo>
                        <a:pt x="4" y="4"/>
                      </a:lnTo>
                      <a:lnTo>
                        <a:pt x="4" y="2"/>
                      </a:lnTo>
                      <a:lnTo>
                        <a:pt x="6" y="2"/>
                      </a:lnTo>
                      <a:lnTo>
                        <a:pt x="6" y="0"/>
                      </a:lnTo>
                      <a:lnTo>
                        <a:pt x="6" y="2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0" y="4"/>
                      </a:lnTo>
                      <a:lnTo>
                        <a:pt x="10" y="6"/>
                      </a:lnTo>
                      <a:lnTo>
                        <a:pt x="10" y="8"/>
                      </a:lnTo>
                      <a:lnTo>
                        <a:pt x="8" y="8"/>
                      </a:lnTo>
                      <a:lnTo>
                        <a:pt x="8" y="10"/>
                      </a:lnTo>
                      <a:lnTo>
                        <a:pt x="8" y="12"/>
                      </a:lnTo>
                      <a:lnTo>
                        <a:pt x="6" y="12"/>
                      </a:lnTo>
                      <a:lnTo>
                        <a:pt x="6" y="10"/>
                      </a:lnTo>
                      <a:lnTo>
                        <a:pt x="4" y="10"/>
                      </a:lnTo>
                      <a:lnTo>
                        <a:pt x="4" y="8"/>
                      </a:lnTo>
                      <a:lnTo>
                        <a:pt x="6" y="8"/>
                      </a:lnTo>
                      <a:lnTo>
                        <a:pt x="6" y="6"/>
                      </a:lnTo>
                      <a:lnTo>
                        <a:pt x="8" y="6"/>
                      </a:lnTo>
                      <a:lnTo>
                        <a:pt x="8" y="4"/>
                      </a:lnTo>
                      <a:lnTo>
                        <a:pt x="6" y="4"/>
                      </a:lnTo>
                      <a:lnTo>
                        <a:pt x="4" y="4"/>
                      </a:lnTo>
                      <a:lnTo>
                        <a:pt x="4" y="6"/>
                      </a:lnTo>
                      <a:lnTo>
                        <a:pt x="2" y="6"/>
                      </a:lnTo>
                      <a:lnTo>
                        <a:pt x="2" y="8"/>
                      </a:lnTo>
                      <a:lnTo>
                        <a:pt x="0" y="8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2" name="Freeform 95"/>
                <p:cNvSpPr>
                  <a:spLocks/>
                </p:cNvSpPr>
                <p:nvPr/>
              </p:nvSpPr>
              <p:spPr bwMode="auto">
                <a:xfrm>
                  <a:off x="5082" y="249"/>
                  <a:ext cx="10" cy="12"/>
                </a:xfrm>
                <a:custGeom>
                  <a:avLst/>
                  <a:gdLst>
                    <a:gd name="T0" fmla="*/ 0 w 10"/>
                    <a:gd name="T1" fmla="*/ 6 h 12"/>
                    <a:gd name="T2" fmla="*/ 0 w 10"/>
                    <a:gd name="T3" fmla="*/ 6 h 12"/>
                    <a:gd name="T4" fmla="*/ 0 w 10"/>
                    <a:gd name="T5" fmla="*/ 6 h 12"/>
                    <a:gd name="T6" fmla="*/ 2 w 10"/>
                    <a:gd name="T7" fmla="*/ 6 h 12"/>
                    <a:gd name="T8" fmla="*/ 2 w 10"/>
                    <a:gd name="T9" fmla="*/ 6 h 12"/>
                    <a:gd name="T10" fmla="*/ 2 w 10"/>
                    <a:gd name="T11" fmla="*/ 4 h 12"/>
                    <a:gd name="T12" fmla="*/ 2 w 10"/>
                    <a:gd name="T13" fmla="*/ 4 h 12"/>
                    <a:gd name="T14" fmla="*/ 4 w 10"/>
                    <a:gd name="T15" fmla="*/ 4 h 12"/>
                    <a:gd name="T16" fmla="*/ 4 w 10"/>
                    <a:gd name="T17" fmla="*/ 4 h 12"/>
                    <a:gd name="T18" fmla="*/ 4 w 10"/>
                    <a:gd name="T19" fmla="*/ 2 h 12"/>
                    <a:gd name="T20" fmla="*/ 6 w 10"/>
                    <a:gd name="T21" fmla="*/ 2 h 12"/>
                    <a:gd name="T22" fmla="*/ 6 w 10"/>
                    <a:gd name="T23" fmla="*/ 2 h 12"/>
                    <a:gd name="T24" fmla="*/ 6 w 10"/>
                    <a:gd name="T25" fmla="*/ 0 h 12"/>
                    <a:gd name="T26" fmla="*/ 8 w 10"/>
                    <a:gd name="T27" fmla="*/ 2 h 12"/>
                    <a:gd name="T28" fmla="*/ 8 w 10"/>
                    <a:gd name="T29" fmla="*/ 2 h 12"/>
                    <a:gd name="T30" fmla="*/ 8 w 10"/>
                    <a:gd name="T31" fmla="*/ 2 h 12"/>
                    <a:gd name="T32" fmla="*/ 8 w 10"/>
                    <a:gd name="T33" fmla="*/ 2 h 12"/>
                    <a:gd name="T34" fmla="*/ 10 w 10"/>
                    <a:gd name="T35" fmla="*/ 4 h 12"/>
                    <a:gd name="T36" fmla="*/ 10 w 10"/>
                    <a:gd name="T37" fmla="*/ 4 h 12"/>
                    <a:gd name="T38" fmla="*/ 10 w 10"/>
                    <a:gd name="T39" fmla="*/ 6 h 12"/>
                    <a:gd name="T40" fmla="*/ 10 w 10"/>
                    <a:gd name="T41" fmla="*/ 6 h 12"/>
                    <a:gd name="T42" fmla="*/ 10 w 10"/>
                    <a:gd name="T43" fmla="*/ 6 h 12"/>
                    <a:gd name="T44" fmla="*/ 10 w 10"/>
                    <a:gd name="T45" fmla="*/ 8 h 12"/>
                    <a:gd name="T46" fmla="*/ 8 w 10"/>
                    <a:gd name="T47" fmla="*/ 8 h 12"/>
                    <a:gd name="T48" fmla="*/ 8 w 10"/>
                    <a:gd name="T49" fmla="*/ 10 h 12"/>
                    <a:gd name="T50" fmla="*/ 8 w 10"/>
                    <a:gd name="T51" fmla="*/ 10 h 12"/>
                    <a:gd name="T52" fmla="*/ 8 w 10"/>
                    <a:gd name="T53" fmla="*/ 12 h 12"/>
                    <a:gd name="T54" fmla="*/ 8 w 10"/>
                    <a:gd name="T55" fmla="*/ 12 h 12"/>
                    <a:gd name="T56" fmla="*/ 6 w 10"/>
                    <a:gd name="T57" fmla="*/ 12 h 12"/>
                    <a:gd name="T58" fmla="*/ 6 w 10"/>
                    <a:gd name="T59" fmla="*/ 12 h 12"/>
                    <a:gd name="T60" fmla="*/ 6 w 10"/>
                    <a:gd name="T61" fmla="*/ 12 h 12"/>
                    <a:gd name="T62" fmla="*/ 6 w 10"/>
                    <a:gd name="T63" fmla="*/ 12 h 12"/>
                    <a:gd name="T64" fmla="*/ 6 w 10"/>
                    <a:gd name="T65" fmla="*/ 12 h 12"/>
                    <a:gd name="T66" fmla="*/ 4 w 10"/>
                    <a:gd name="T67" fmla="*/ 10 h 12"/>
                    <a:gd name="T68" fmla="*/ 4 w 10"/>
                    <a:gd name="T69" fmla="*/ 10 h 12"/>
                    <a:gd name="T70" fmla="*/ 4 w 10"/>
                    <a:gd name="T71" fmla="*/ 10 h 12"/>
                    <a:gd name="T72" fmla="*/ 4 w 10"/>
                    <a:gd name="T73" fmla="*/ 8 h 12"/>
                    <a:gd name="T74" fmla="*/ 4 w 10"/>
                    <a:gd name="T75" fmla="*/ 8 h 12"/>
                    <a:gd name="T76" fmla="*/ 6 w 10"/>
                    <a:gd name="T77" fmla="*/ 8 h 12"/>
                    <a:gd name="T78" fmla="*/ 6 w 10"/>
                    <a:gd name="T79" fmla="*/ 8 h 12"/>
                    <a:gd name="T80" fmla="*/ 6 w 10"/>
                    <a:gd name="T81" fmla="*/ 8 h 12"/>
                    <a:gd name="T82" fmla="*/ 6 w 10"/>
                    <a:gd name="T83" fmla="*/ 6 h 12"/>
                    <a:gd name="T84" fmla="*/ 8 w 10"/>
                    <a:gd name="T85" fmla="*/ 6 h 12"/>
                    <a:gd name="T86" fmla="*/ 8 w 10"/>
                    <a:gd name="T87" fmla="*/ 6 h 12"/>
                    <a:gd name="T88" fmla="*/ 6 w 10"/>
                    <a:gd name="T89" fmla="*/ 4 h 12"/>
                    <a:gd name="T90" fmla="*/ 6 w 10"/>
                    <a:gd name="T91" fmla="*/ 4 h 12"/>
                    <a:gd name="T92" fmla="*/ 4 w 10"/>
                    <a:gd name="T93" fmla="*/ 4 h 12"/>
                    <a:gd name="T94" fmla="*/ 4 w 10"/>
                    <a:gd name="T95" fmla="*/ 4 h 12"/>
                    <a:gd name="T96" fmla="*/ 4 w 10"/>
                    <a:gd name="T97" fmla="*/ 6 h 12"/>
                    <a:gd name="T98" fmla="*/ 4 w 10"/>
                    <a:gd name="T99" fmla="*/ 6 h 12"/>
                    <a:gd name="T100" fmla="*/ 4 w 10"/>
                    <a:gd name="T101" fmla="*/ 6 h 12"/>
                    <a:gd name="T102" fmla="*/ 2 w 10"/>
                    <a:gd name="T103" fmla="*/ 6 h 12"/>
                    <a:gd name="T104" fmla="*/ 2 w 10"/>
                    <a:gd name="T105" fmla="*/ 8 h 12"/>
                    <a:gd name="T106" fmla="*/ 2 w 10"/>
                    <a:gd name="T107" fmla="*/ 8 h 12"/>
                    <a:gd name="T108" fmla="*/ 2 w 10"/>
                    <a:gd name="T109" fmla="*/ 8 h 12"/>
                    <a:gd name="T110" fmla="*/ 0 w 10"/>
                    <a:gd name="T111" fmla="*/ 8 h 12"/>
                    <a:gd name="T112" fmla="*/ 0 w 10"/>
                    <a:gd name="T113" fmla="*/ 8 h 12"/>
                    <a:gd name="T114" fmla="*/ 0 w 10"/>
                    <a:gd name="T115" fmla="*/ 6 h 12"/>
                    <a:gd name="T116" fmla="*/ 0 w 10"/>
                    <a:gd name="T117" fmla="*/ 6 h 12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0"/>
                    <a:gd name="T178" fmla="*/ 0 h 12"/>
                    <a:gd name="T179" fmla="*/ 10 w 10"/>
                    <a:gd name="T180" fmla="*/ 12 h 12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0" h="12">
                      <a:moveTo>
                        <a:pt x="0" y="6"/>
                      </a:moveTo>
                      <a:lnTo>
                        <a:pt x="0" y="6"/>
                      </a:lnTo>
                      <a:lnTo>
                        <a:pt x="2" y="6"/>
                      </a:lnTo>
                      <a:lnTo>
                        <a:pt x="2" y="4"/>
                      </a:lnTo>
                      <a:lnTo>
                        <a:pt x="4" y="4"/>
                      </a:lnTo>
                      <a:lnTo>
                        <a:pt x="4" y="2"/>
                      </a:lnTo>
                      <a:lnTo>
                        <a:pt x="6" y="2"/>
                      </a:lnTo>
                      <a:lnTo>
                        <a:pt x="6" y="0"/>
                      </a:lnTo>
                      <a:lnTo>
                        <a:pt x="6" y="2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0" y="4"/>
                      </a:lnTo>
                      <a:lnTo>
                        <a:pt x="10" y="6"/>
                      </a:lnTo>
                      <a:lnTo>
                        <a:pt x="10" y="8"/>
                      </a:lnTo>
                      <a:lnTo>
                        <a:pt x="8" y="8"/>
                      </a:lnTo>
                      <a:lnTo>
                        <a:pt x="8" y="10"/>
                      </a:lnTo>
                      <a:lnTo>
                        <a:pt x="8" y="12"/>
                      </a:lnTo>
                      <a:lnTo>
                        <a:pt x="6" y="12"/>
                      </a:lnTo>
                      <a:lnTo>
                        <a:pt x="6" y="10"/>
                      </a:lnTo>
                      <a:lnTo>
                        <a:pt x="4" y="10"/>
                      </a:lnTo>
                      <a:lnTo>
                        <a:pt x="4" y="8"/>
                      </a:lnTo>
                      <a:lnTo>
                        <a:pt x="6" y="8"/>
                      </a:lnTo>
                      <a:lnTo>
                        <a:pt x="6" y="6"/>
                      </a:lnTo>
                      <a:lnTo>
                        <a:pt x="8" y="6"/>
                      </a:lnTo>
                      <a:lnTo>
                        <a:pt x="8" y="4"/>
                      </a:lnTo>
                      <a:lnTo>
                        <a:pt x="6" y="4"/>
                      </a:lnTo>
                      <a:lnTo>
                        <a:pt x="4" y="4"/>
                      </a:lnTo>
                      <a:lnTo>
                        <a:pt x="4" y="6"/>
                      </a:lnTo>
                      <a:lnTo>
                        <a:pt x="2" y="6"/>
                      </a:lnTo>
                      <a:lnTo>
                        <a:pt x="2" y="8"/>
                      </a:lnTo>
                      <a:lnTo>
                        <a:pt x="0" y="8"/>
                      </a:lnTo>
                      <a:lnTo>
                        <a:pt x="0" y="6"/>
                      </a:lnTo>
                    </a:path>
                  </a:pathLst>
                </a:custGeom>
                <a:noFill/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3" name="Freeform 96"/>
                <p:cNvSpPr>
                  <a:spLocks/>
                </p:cNvSpPr>
                <p:nvPr/>
              </p:nvSpPr>
              <p:spPr bwMode="auto">
                <a:xfrm>
                  <a:off x="4984" y="299"/>
                  <a:ext cx="54" cy="92"/>
                </a:xfrm>
                <a:custGeom>
                  <a:avLst/>
                  <a:gdLst>
                    <a:gd name="T0" fmla="*/ 0 w 54"/>
                    <a:gd name="T1" fmla="*/ 8 h 92"/>
                    <a:gd name="T2" fmla="*/ 0 w 54"/>
                    <a:gd name="T3" fmla="*/ 18 h 92"/>
                    <a:gd name="T4" fmla="*/ 0 w 54"/>
                    <a:gd name="T5" fmla="*/ 25 h 92"/>
                    <a:gd name="T6" fmla="*/ 6 w 54"/>
                    <a:gd name="T7" fmla="*/ 31 h 92"/>
                    <a:gd name="T8" fmla="*/ 12 w 54"/>
                    <a:gd name="T9" fmla="*/ 37 h 92"/>
                    <a:gd name="T10" fmla="*/ 12 w 54"/>
                    <a:gd name="T11" fmla="*/ 42 h 92"/>
                    <a:gd name="T12" fmla="*/ 12 w 54"/>
                    <a:gd name="T13" fmla="*/ 50 h 92"/>
                    <a:gd name="T14" fmla="*/ 10 w 54"/>
                    <a:gd name="T15" fmla="*/ 60 h 92"/>
                    <a:gd name="T16" fmla="*/ 10 w 54"/>
                    <a:gd name="T17" fmla="*/ 73 h 92"/>
                    <a:gd name="T18" fmla="*/ 8 w 54"/>
                    <a:gd name="T19" fmla="*/ 79 h 92"/>
                    <a:gd name="T20" fmla="*/ 8 w 54"/>
                    <a:gd name="T21" fmla="*/ 83 h 92"/>
                    <a:gd name="T22" fmla="*/ 10 w 54"/>
                    <a:gd name="T23" fmla="*/ 89 h 92"/>
                    <a:gd name="T24" fmla="*/ 12 w 54"/>
                    <a:gd name="T25" fmla="*/ 90 h 92"/>
                    <a:gd name="T26" fmla="*/ 18 w 54"/>
                    <a:gd name="T27" fmla="*/ 92 h 92"/>
                    <a:gd name="T28" fmla="*/ 20 w 54"/>
                    <a:gd name="T29" fmla="*/ 92 h 92"/>
                    <a:gd name="T30" fmla="*/ 18 w 54"/>
                    <a:gd name="T31" fmla="*/ 90 h 92"/>
                    <a:gd name="T32" fmla="*/ 16 w 54"/>
                    <a:gd name="T33" fmla="*/ 87 h 92"/>
                    <a:gd name="T34" fmla="*/ 16 w 54"/>
                    <a:gd name="T35" fmla="*/ 81 h 92"/>
                    <a:gd name="T36" fmla="*/ 20 w 54"/>
                    <a:gd name="T37" fmla="*/ 77 h 92"/>
                    <a:gd name="T38" fmla="*/ 21 w 54"/>
                    <a:gd name="T39" fmla="*/ 75 h 92"/>
                    <a:gd name="T40" fmla="*/ 23 w 54"/>
                    <a:gd name="T41" fmla="*/ 67 h 92"/>
                    <a:gd name="T42" fmla="*/ 27 w 54"/>
                    <a:gd name="T43" fmla="*/ 65 h 92"/>
                    <a:gd name="T44" fmla="*/ 31 w 54"/>
                    <a:gd name="T45" fmla="*/ 64 h 92"/>
                    <a:gd name="T46" fmla="*/ 33 w 54"/>
                    <a:gd name="T47" fmla="*/ 60 h 92"/>
                    <a:gd name="T48" fmla="*/ 37 w 54"/>
                    <a:gd name="T49" fmla="*/ 54 h 92"/>
                    <a:gd name="T50" fmla="*/ 39 w 54"/>
                    <a:gd name="T51" fmla="*/ 52 h 92"/>
                    <a:gd name="T52" fmla="*/ 39 w 54"/>
                    <a:gd name="T53" fmla="*/ 50 h 92"/>
                    <a:gd name="T54" fmla="*/ 39 w 54"/>
                    <a:gd name="T55" fmla="*/ 48 h 92"/>
                    <a:gd name="T56" fmla="*/ 43 w 54"/>
                    <a:gd name="T57" fmla="*/ 48 h 92"/>
                    <a:gd name="T58" fmla="*/ 46 w 54"/>
                    <a:gd name="T59" fmla="*/ 46 h 92"/>
                    <a:gd name="T60" fmla="*/ 48 w 54"/>
                    <a:gd name="T61" fmla="*/ 44 h 92"/>
                    <a:gd name="T62" fmla="*/ 50 w 54"/>
                    <a:gd name="T63" fmla="*/ 41 h 92"/>
                    <a:gd name="T64" fmla="*/ 52 w 54"/>
                    <a:gd name="T65" fmla="*/ 35 h 92"/>
                    <a:gd name="T66" fmla="*/ 54 w 54"/>
                    <a:gd name="T67" fmla="*/ 29 h 92"/>
                    <a:gd name="T68" fmla="*/ 54 w 54"/>
                    <a:gd name="T69" fmla="*/ 25 h 92"/>
                    <a:gd name="T70" fmla="*/ 54 w 54"/>
                    <a:gd name="T71" fmla="*/ 21 h 92"/>
                    <a:gd name="T72" fmla="*/ 50 w 54"/>
                    <a:gd name="T73" fmla="*/ 21 h 92"/>
                    <a:gd name="T74" fmla="*/ 48 w 54"/>
                    <a:gd name="T75" fmla="*/ 18 h 92"/>
                    <a:gd name="T76" fmla="*/ 45 w 54"/>
                    <a:gd name="T77" fmla="*/ 16 h 92"/>
                    <a:gd name="T78" fmla="*/ 41 w 54"/>
                    <a:gd name="T79" fmla="*/ 16 h 92"/>
                    <a:gd name="T80" fmla="*/ 37 w 54"/>
                    <a:gd name="T81" fmla="*/ 12 h 92"/>
                    <a:gd name="T82" fmla="*/ 35 w 54"/>
                    <a:gd name="T83" fmla="*/ 8 h 92"/>
                    <a:gd name="T84" fmla="*/ 31 w 54"/>
                    <a:gd name="T85" fmla="*/ 6 h 92"/>
                    <a:gd name="T86" fmla="*/ 23 w 54"/>
                    <a:gd name="T87" fmla="*/ 2 h 92"/>
                    <a:gd name="T88" fmla="*/ 20 w 54"/>
                    <a:gd name="T89" fmla="*/ 2 h 92"/>
                    <a:gd name="T90" fmla="*/ 14 w 54"/>
                    <a:gd name="T91" fmla="*/ 2 h 92"/>
                    <a:gd name="T92" fmla="*/ 10 w 54"/>
                    <a:gd name="T93" fmla="*/ 0 h 92"/>
                    <a:gd name="T94" fmla="*/ 8 w 54"/>
                    <a:gd name="T95" fmla="*/ 0 h 92"/>
                    <a:gd name="T96" fmla="*/ 4 w 54"/>
                    <a:gd name="T97" fmla="*/ 4 h 92"/>
                    <a:gd name="T98" fmla="*/ 2 w 54"/>
                    <a:gd name="T99" fmla="*/ 4 h 92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54"/>
                    <a:gd name="T151" fmla="*/ 0 h 92"/>
                    <a:gd name="T152" fmla="*/ 54 w 54"/>
                    <a:gd name="T153" fmla="*/ 92 h 92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54" h="92">
                      <a:moveTo>
                        <a:pt x="2" y="6"/>
                      </a:moveTo>
                      <a:lnTo>
                        <a:pt x="2" y="6"/>
                      </a:lnTo>
                      <a:lnTo>
                        <a:pt x="2" y="8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0" y="16"/>
                      </a:lnTo>
                      <a:lnTo>
                        <a:pt x="0" y="18"/>
                      </a:lnTo>
                      <a:lnTo>
                        <a:pt x="0" y="21"/>
                      </a:lnTo>
                      <a:lnTo>
                        <a:pt x="0" y="23"/>
                      </a:lnTo>
                      <a:lnTo>
                        <a:pt x="0" y="25"/>
                      </a:lnTo>
                      <a:lnTo>
                        <a:pt x="2" y="25"/>
                      </a:lnTo>
                      <a:lnTo>
                        <a:pt x="2" y="27"/>
                      </a:lnTo>
                      <a:lnTo>
                        <a:pt x="4" y="29"/>
                      </a:lnTo>
                      <a:lnTo>
                        <a:pt x="6" y="31"/>
                      </a:lnTo>
                      <a:lnTo>
                        <a:pt x="8" y="33"/>
                      </a:lnTo>
                      <a:lnTo>
                        <a:pt x="10" y="35"/>
                      </a:lnTo>
                      <a:lnTo>
                        <a:pt x="12" y="37"/>
                      </a:lnTo>
                      <a:lnTo>
                        <a:pt x="12" y="39"/>
                      </a:lnTo>
                      <a:lnTo>
                        <a:pt x="12" y="41"/>
                      </a:lnTo>
                      <a:lnTo>
                        <a:pt x="12" y="42"/>
                      </a:lnTo>
                      <a:lnTo>
                        <a:pt x="12" y="44"/>
                      </a:lnTo>
                      <a:lnTo>
                        <a:pt x="12" y="46"/>
                      </a:lnTo>
                      <a:lnTo>
                        <a:pt x="12" y="48"/>
                      </a:lnTo>
                      <a:lnTo>
                        <a:pt x="12" y="50"/>
                      </a:lnTo>
                      <a:lnTo>
                        <a:pt x="12" y="52"/>
                      </a:lnTo>
                      <a:lnTo>
                        <a:pt x="12" y="54"/>
                      </a:lnTo>
                      <a:lnTo>
                        <a:pt x="10" y="58"/>
                      </a:lnTo>
                      <a:lnTo>
                        <a:pt x="10" y="60"/>
                      </a:lnTo>
                      <a:lnTo>
                        <a:pt x="10" y="65"/>
                      </a:lnTo>
                      <a:lnTo>
                        <a:pt x="10" y="69"/>
                      </a:lnTo>
                      <a:lnTo>
                        <a:pt x="10" y="71"/>
                      </a:lnTo>
                      <a:lnTo>
                        <a:pt x="10" y="73"/>
                      </a:lnTo>
                      <a:lnTo>
                        <a:pt x="10" y="75"/>
                      </a:lnTo>
                      <a:lnTo>
                        <a:pt x="8" y="77"/>
                      </a:lnTo>
                      <a:lnTo>
                        <a:pt x="8" y="79"/>
                      </a:lnTo>
                      <a:lnTo>
                        <a:pt x="8" y="81"/>
                      </a:lnTo>
                      <a:lnTo>
                        <a:pt x="8" y="83"/>
                      </a:lnTo>
                      <a:lnTo>
                        <a:pt x="8" y="85"/>
                      </a:lnTo>
                      <a:lnTo>
                        <a:pt x="10" y="87"/>
                      </a:lnTo>
                      <a:lnTo>
                        <a:pt x="10" y="89"/>
                      </a:lnTo>
                      <a:lnTo>
                        <a:pt x="12" y="90"/>
                      </a:lnTo>
                      <a:lnTo>
                        <a:pt x="14" y="92"/>
                      </a:lnTo>
                      <a:lnTo>
                        <a:pt x="16" y="92"/>
                      </a:lnTo>
                      <a:lnTo>
                        <a:pt x="18" y="92"/>
                      </a:lnTo>
                      <a:lnTo>
                        <a:pt x="20" y="92"/>
                      </a:lnTo>
                      <a:lnTo>
                        <a:pt x="20" y="90"/>
                      </a:lnTo>
                      <a:lnTo>
                        <a:pt x="18" y="90"/>
                      </a:lnTo>
                      <a:lnTo>
                        <a:pt x="18" y="89"/>
                      </a:lnTo>
                      <a:lnTo>
                        <a:pt x="16" y="89"/>
                      </a:lnTo>
                      <a:lnTo>
                        <a:pt x="16" y="87"/>
                      </a:lnTo>
                      <a:lnTo>
                        <a:pt x="16" y="85"/>
                      </a:lnTo>
                      <a:lnTo>
                        <a:pt x="16" y="83"/>
                      </a:lnTo>
                      <a:lnTo>
                        <a:pt x="16" y="81"/>
                      </a:lnTo>
                      <a:lnTo>
                        <a:pt x="18" y="79"/>
                      </a:lnTo>
                      <a:lnTo>
                        <a:pt x="20" y="77"/>
                      </a:lnTo>
                      <a:lnTo>
                        <a:pt x="20" y="75"/>
                      </a:lnTo>
                      <a:lnTo>
                        <a:pt x="21" y="75"/>
                      </a:lnTo>
                      <a:lnTo>
                        <a:pt x="21" y="73"/>
                      </a:lnTo>
                      <a:lnTo>
                        <a:pt x="23" y="71"/>
                      </a:lnTo>
                      <a:lnTo>
                        <a:pt x="23" y="69"/>
                      </a:lnTo>
                      <a:lnTo>
                        <a:pt x="23" y="67"/>
                      </a:lnTo>
                      <a:lnTo>
                        <a:pt x="25" y="67"/>
                      </a:lnTo>
                      <a:lnTo>
                        <a:pt x="27" y="65"/>
                      </a:lnTo>
                      <a:lnTo>
                        <a:pt x="29" y="65"/>
                      </a:lnTo>
                      <a:lnTo>
                        <a:pt x="31" y="64"/>
                      </a:lnTo>
                      <a:lnTo>
                        <a:pt x="31" y="62"/>
                      </a:lnTo>
                      <a:lnTo>
                        <a:pt x="33" y="62"/>
                      </a:lnTo>
                      <a:lnTo>
                        <a:pt x="33" y="60"/>
                      </a:lnTo>
                      <a:lnTo>
                        <a:pt x="35" y="58"/>
                      </a:lnTo>
                      <a:lnTo>
                        <a:pt x="35" y="56"/>
                      </a:lnTo>
                      <a:lnTo>
                        <a:pt x="37" y="56"/>
                      </a:lnTo>
                      <a:lnTo>
                        <a:pt x="37" y="54"/>
                      </a:lnTo>
                      <a:lnTo>
                        <a:pt x="39" y="52"/>
                      </a:lnTo>
                      <a:lnTo>
                        <a:pt x="39" y="50"/>
                      </a:lnTo>
                      <a:lnTo>
                        <a:pt x="39" y="48"/>
                      </a:lnTo>
                      <a:lnTo>
                        <a:pt x="41" y="48"/>
                      </a:lnTo>
                      <a:lnTo>
                        <a:pt x="43" y="48"/>
                      </a:lnTo>
                      <a:lnTo>
                        <a:pt x="43" y="46"/>
                      </a:lnTo>
                      <a:lnTo>
                        <a:pt x="45" y="46"/>
                      </a:lnTo>
                      <a:lnTo>
                        <a:pt x="46" y="46"/>
                      </a:lnTo>
                      <a:lnTo>
                        <a:pt x="48" y="46"/>
                      </a:lnTo>
                      <a:lnTo>
                        <a:pt x="48" y="44"/>
                      </a:lnTo>
                      <a:lnTo>
                        <a:pt x="50" y="44"/>
                      </a:lnTo>
                      <a:lnTo>
                        <a:pt x="50" y="42"/>
                      </a:lnTo>
                      <a:lnTo>
                        <a:pt x="50" y="41"/>
                      </a:lnTo>
                      <a:lnTo>
                        <a:pt x="52" y="39"/>
                      </a:lnTo>
                      <a:lnTo>
                        <a:pt x="52" y="37"/>
                      </a:lnTo>
                      <a:lnTo>
                        <a:pt x="52" y="35"/>
                      </a:lnTo>
                      <a:lnTo>
                        <a:pt x="54" y="33"/>
                      </a:lnTo>
                      <a:lnTo>
                        <a:pt x="54" y="31"/>
                      </a:lnTo>
                      <a:lnTo>
                        <a:pt x="54" y="29"/>
                      </a:lnTo>
                      <a:lnTo>
                        <a:pt x="54" y="27"/>
                      </a:lnTo>
                      <a:lnTo>
                        <a:pt x="54" y="25"/>
                      </a:lnTo>
                      <a:lnTo>
                        <a:pt x="54" y="23"/>
                      </a:lnTo>
                      <a:lnTo>
                        <a:pt x="54" y="21"/>
                      </a:lnTo>
                      <a:lnTo>
                        <a:pt x="52" y="21"/>
                      </a:lnTo>
                      <a:lnTo>
                        <a:pt x="50" y="21"/>
                      </a:lnTo>
                      <a:lnTo>
                        <a:pt x="48" y="19"/>
                      </a:lnTo>
                      <a:lnTo>
                        <a:pt x="48" y="18"/>
                      </a:lnTo>
                      <a:lnTo>
                        <a:pt x="46" y="18"/>
                      </a:lnTo>
                      <a:lnTo>
                        <a:pt x="46" y="16"/>
                      </a:lnTo>
                      <a:lnTo>
                        <a:pt x="45" y="16"/>
                      </a:lnTo>
                      <a:lnTo>
                        <a:pt x="43" y="16"/>
                      </a:lnTo>
                      <a:lnTo>
                        <a:pt x="41" y="16"/>
                      </a:lnTo>
                      <a:lnTo>
                        <a:pt x="39" y="14"/>
                      </a:lnTo>
                      <a:lnTo>
                        <a:pt x="37" y="12"/>
                      </a:lnTo>
                      <a:lnTo>
                        <a:pt x="37" y="10"/>
                      </a:lnTo>
                      <a:lnTo>
                        <a:pt x="35" y="10"/>
                      </a:lnTo>
                      <a:lnTo>
                        <a:pt x="35" y="8"/>
                      </a:lnTo>
                      <a:lnTo>
                        <a:pt x="33" y="8"/>
                      </a:lnTo>
                      <a:lnTo>
                        <a:pt x="31" y="6"/>
                      </a:lnTo>
                      <a:lnTo>
                        <a:pt x="29" y="6"/>
                      </a:lnTo>
                      <a:lnTo>
                        <a:pt x="27" y="4"/>
                      </a:lnTo>
                      <a:lnTo>
                        <a:pt x="25" y="4"/>
                      </a:lnTo>
                      <a:lnTo>
                        <a:pt x="23" y="2"/>
                      </a:lnTo>
                      <a:lnTo>
                        <a:pt x="21" y="2"/>
                      </a:lnTo>
                      <a:lnTo>
                        <a:pt x="20" y="2"/>
                      </a:lnTo>
                      <a:lnTo>
                        <a:pt x="18" y="2"/>
                      </a:lnTo>
                      <a:lnTo>
                        <a:pt x="16" y="2"/>
                      </a:lnTo>
                      <a:lnTo>
                        <a:pt x="14" y="2"/>
                      </a:lnTo>
                      <a:lnTo>
                        <a:pt x="12" y="2"/>
                      </a:lnTo>
                      <a:lnTo>
                        <a:pt x="12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lnTo>
                        <a:pt x="4" y="4"/>
                      </a:lnTo>
                      <a:lnTo>
                        <a:pt x="2" y="4"/>
                      </a:lnTo>
                      <a:lnTo>
                        <a:pt x="2" y="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4" name="Freeform 97"/>
                <p:cNvSpPr>
                  <a:spLocks/>
                </p:cNvSpPr>
                <p:nvPr/>
              </p:nvSpPr>
              <p:spPr bwMode="auto">
                <a:xfrm>
                  <a:off x="4984" y="299"/>
                  <a:ext cx="54" cy="92"/>
                </a:xfrm>
                <a:custGeom>
                  <a:avLst/>
                  <a:gdLst>
                    <a:gd name="T0" fmla="*/ 0 w 54"/>
                    <a:gd name="T1" fmla="*/ 8 h 92"/>
                    <a:gd name="T2" fmla="*/ 0 w 54"/>
                    <a:gd name="T3" fmla="*/ 18 h 92"/>
                    <a:gd name="T4" fmla="*/ 0 w 54"/>
                    <a:gd name="T5" fmla="*/ 25 h 92"/>
                    <a:gd name="T6" fmla="*/ 6 w 54"/>
                    <a:gd name="T7" fmla="*/ 31 h 92"/>
                    <a:gd name="T8" fmla="*/ 12 w 54"/>
                    <a:gd name="T9" fmla="*/ 37 h 92"/>
                    <a:gd name="T10" fmla="*/ 12 w 54"/>
                    <a:gd name="T11" fmla="*/ 42 h 92"/>
                    <a:gd name="T12" fmla="*/ 12 w 54"/>
                    <a:gd name="T13" fmla="*/ 50 h 92"/>
                    <a:gd name="T14" fmla="*/ 10 w 54"/>
                    <a:gd name="T15" fmla="*/ 60 h 92"/>
                    <a:gd name="T16" fmla="*/ 10 w 54"/>
                    <a:gd name="T17" fmla="*/ 73 h 92"/>
                    <a:gd name="T18" fmla="*/ 8 w 54"/>
                    <a:gd name="T19" fmla="*/ 79 h 92"/>
                    <a:gd name="T20" fmla="*/ 8 w 54"/>
                    <a:gd name="T21" fmla="*/ 83 h 92"/>
                    <a:gd name="T22" fmla="*/ 10 w 54"/>
                    <a:gd name="T23" fmla="*/ 89 h 92"/>
                    <a:gd name="T24" fmla="*/ 12 w 54"/>
                    <a:gd name="T25" fmla="*/ 90 h 92"/>
                    <a:gd name="T26" fmla="*/ 18 w 54"/>
                    <a:gd name="T27" fmla="*/ 92 h 92"/>
                    <a:gd name="T28" fmla="*/ 20 w 54"/>
                    <a:gd name="T29" fmla="*/ 92 h 92"/>
                    <a:gd name="T30" fmla="*/ 18 w 54"/>
                    <a:gd name="T31" fmla="*/ 90 h 92"/>
                    <a:gd name="T32" fmla="*/ 16 w 54"/>
                    <a:gd name="T33" fmla="*/ 87 h 92"/>
                    <a:gd name="T34" fmla="*/ 16 w 54"/>
                    <a:gd name="T35" fmla="*/ 81 h 92"/>
                    <a:gd name="T36" fmla="*/ 20 w 54"/>
                    <a:gd name="T37" fmla="*/ 77 h 92"/>
                    <a:gd name="T38" fmla="*/ 21 w 54"/>
                    <a:gd name="T39" fmla="*/ 75 h 92"/>
                    <a:gd name="T40" fmla="*/ 23 w 54"/>
                    <a:gd name="T41" fmla="*/ 67 h 92"/>
                    <a:gd name="T42" fmla="*/ 27 w 54"/>
                    <a:gd name="T43" fmla="*/ 65 h 92"/>
                    <a:gd name="T44" fmla="*/ 31 w 54"/>
                    <a:gd name="T45" fmla="*/ 64 h 92"/>
                    <a:gd name="T46" fmla="*/ 33 w 54"/>
                    <a:gd name="T47" fmla="*/ 60 h 92"/>
                    <a:gd name="T48" fmla="*/ 37 w 54"/>
                    <a:gd name="T49" fmla="*/ 54 h 92"/>
                    <a:gd name="T50" fmla="*/ 39 w 54"/>
                    <a:gd name="T51" fmla="*/ 52 h 92"/>
                    <a:gd name="T52" fmla="*/ 39 w 54"/>
                    <a:gd name="T53" fmla="*/ 50 h 92"/>
                    <a:gd name="T54" fmla="*/ 39 w 54"/>
                    <a:gd name="T55" fmla="*/ 48 h 92"/>
                    <a:gd name="T56" fmla="*/ 43 w 54"/>
                    <a:gd name="T57" fmla="*/ 48 h 92"/>
                    <a:gd name="T58" fmla="*/ 46 w 54"/>
                    <a:gd name="T59" fmla="*/ 46 h 92"/>
                    <a:gd name="T60" fmla="*/ 48 w 54"/>
                    <a:gd name="T61" fmla="*/ 44 h 92"/>
                    <a:gd name="T62" fmla="*/ 50 w 54"/>
                    <a:gd name="T63" fmla="*/ 41 h 92"/>
                    <a:gd name="T64" fmla="*/ 52 w 54"/>
                    <a:gd name="T65" fmla="*/ 35 h 92"/>
                    <a:gd name="T66" fmla="*/ 54 w 54"/>
                    <a:gd name="T67" fmla="*/ 29 h 92"/>
                    <a:gd name="T68" fmla="*/ 54 w 54"/>
                    <a:gd name="T69" fmla="*/ 25 h 92"/>
                    <a:gd name="T70" fmla="*/ 54 w 54"/>
                    <a:gd name="T71" fmla="*/ 21 h 92"/>
                    <a:gd name="T72" fmla="*/ 50 w 54"/>
                    <a:gd name="T73" fmla="*/ 21 h 92"/>
                    <a:gd name="T74" fmla="*/ 48 w 54"/>
                    <a:gd name="T75" fmla="*/ 18 h 92"/>
                    <a:gd name="T76" fmla="*/ 45 w 54"/>
                    <a:gd name="T77" fmla="*/ 16 h 92"/>
                    <a:gd name="T78" fmla="*/ 41 w 54"/>
                    <a:gd name="T79" fmla="*/ 16 h 92"/>
                    <a:gd name="T80" fmla="*/ 37 w 54"/>
                    <a:gd name="T81" fmla="*/ 12 h 92"/>
                    <a:gd name="T82" fmla="*/ 35 w 54"/>
                    <a:gd name="T83" fmla="*/ 8 h 92"/>
                    <a:gd name="T84" fmla="*/ 31 w 54"/>
                    <a:gd name="T85" fmla="*/ 6 h 92"/>
                    <a:gd name="T86" fmla="*/ 23 w 54"/>
                    <a:gd name="T87" fmla="*/ 2 h 92"/>
                    <a:gd name="T88" fmla="*/ 20 w 54"/>
                    <a:gd name="T89" fmla="*/ 2 h 92"/>
                    <a:gd name="T90" fmla="*/ 14 w 54"/>
                    <a:gd name="T91" fmla="*/ 2 h 92"/>
                    <a:gd name="T92" fmla="*/ 10 w 54"/>
                    <a:gd name="T93" fmla="*/ 0 h 92"/>
                    <a:gd name="T94" fmla="*/ 8 w 54"/>
                    <a:gd name="T95" fmla="*/ 0 h 92"/>
                    <a:gd name="T96" fmla="*/ 4 w 54"/>
                    <a:gd name="T97" fmla="*/ 4 h 92"/>
                    <a:gd name="T98" fmla="*/ 2 w 54"/>
                    <a:gd name="T99" fmla="*/ 4 h 92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54"/>
                    <a:gd name="T151" fmla="*/ 0 h 92"/>
                    <a:gd name="T152" fmla="*/ 54 w 54"/>
                    <a:gd name="T153" fmla="*/ 92 h 92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54" h="92">
                      <a:moveTo>
                        <a:pt x="2" y="6"/>
                      </a:moveTo>
                      <a:lnTo>
                        <a:pt x="2" y="6"/>
                      </a:lnTo>
                      <a:lnTo>
                        <a:pt x="2" y="8"/>
                      </a:lnTo>
                      <a:lnTo>
                        <a:pt x="0" y="8"/>
                      </a:lnTo>
                      <a:lnTo>
                        <a:pt x="0" y="10"/>
                      </a:lnTo>
                      <a:lnTo>
                        <a:pt x="0" y="12"/>
                      </a:lnTo>
                      <a:lnTo>
                        <a:pt x="0" y="16"/>
                      </a:lnTo>
                      <a:lnTo>
                        <a:pt x="0" y="18"/>
                      </a:lnTo>
                      <a:lnTo>
                        <a:pt x="0" y="21"/>
                      </a:lnTo>
                      <a:lnTo>
                        <a:pt x="0" y="23"/>
                      </a:lnTo>
                      <a:lnTo>
                        <a:pt x="0" y="25"/>
                      </a:lnTo>
                      <a:lnTo>
                        <a:pt x="2" y="25"/>
                      </a:lnTo>
                      <a:lnTo>
                        <a:pt x="2" y="27"/>
                      </a:lnTo>
                      <a:lnTo>
                        <a:pt x="4" y="29"/>
                      </a:lnTo>
                      <a:lnTo>
                        <a:pt x="6" y="31"/>
                      </a:lnTo>
                      <a:lnTo>
                        <a:pt x="8" y="33"/>
                      </a:lnTo>
                      <a:lnTo>
                        <a:pt x="10" y="35"/>
                      </a:lnTo>
                      <a:lnTo>
                        <a:pt x="12" y="37"/>
                      </a:lnTo>
                      <a:lnTo>
                        <a:pt x="12" y="39"/>
                      </a:lnTo>
                      <a:lnTo>
                        <a:pt x="12" y="41"/>
                      </a:lnTo>
                      <a:lnTo>
                        <a:pt x="12" y="42"/>
                      </a:lnTo>
                      <a:lnTo>
                        <a:pt x="12" y="44"/>
                      </a:lnTo>
                      <a:lnTo>
                        <a:pt x="12" y="46"/>
                      </a:lnTo>
                      <a:lnTo>
                        <a:pt x="12" y="48"/>
                      </a:lnTo>
                      <a:lnTo>
                        <a:pt x="12" y="50"/>
                      </a:lnTo>
                      <a:lnTo>
                        <a:pt x="12" y="52"/>
                      </a:lnTo>
                      <a:lnTo>
                        <a:pt x="12" y="54"/>
                      </a:lnTo>
                      <a:lnTo>
                        <a:pt x="10" y="58"/>
                      </a:lnTo>
                      <a:lnTo>
                        <a:pt x="10" y="60"/>
                      </a:lnTo>
                      <a:lnTo>
                        <a:pt x="10" y="65"/>
                      </a:lnTo>
                      <a:lnTo>
                        <a:pt x="10" y="69"/>
                      </a:lnTo>
                      <a:lnTo>
                        <a:pt x="10" y="71"/>
                      </a:lnTo>
                      <a:lnTo>
                        <a:pt x="10" y="73"/>
                      </a:lnTo>
                      <a:lnTo>
                        <a:pt x="10" y="75"/>
                      </a:lnTo>
                      <a:lnTo>
                        <a:pt x="8" y="77"/>
                      </a:lnTo>
                      <a:lnTo>
                        <a:pt x="8" y="79"/>
                      </a:lnTo>
                      <a:lnTo>
                        <a:pt x="8" y="81"/>
                      </a:lnTo>
                      <a:lnTo>
                        <a:pt x="8" y="83"/>
                      </a:lnTo>
                      <a:lnTo>
                        <a:pt x="8" y="85"/>
                      </a:lnTo>
                      <a:lnTo>
                        <a:pt x="10" y="87"/>
                      </a:lnTo>
                      <a:lnTo>
                        <a:pt x="10" y="89"/>
                      </a:lnTo>
                      <a:lnTo>
                        <a:pt x="12" y="90"/>
                      </a:lnTo>
                      <a:lnTo>
                        <a:pt x="14" y="92"/>
                      </a:lnTo>
                      <a:lnTo>
                        <a:pt x="16" y="92"/>
                      </a:lnTo>
                      <a:lnTo>
                        <a:pt x="18" y="92"/>
                      </a:lnTo>
                      <a:lnTo>
                        <a:pt x="20" y="92"/>
                      </a:lnTo>
                      <a:lnTo>
                        <a:pt x="20" y="90"/>
                      </a:lnTo>
                      <a:lnTo>
                        <a:pt x="18" y="90"/>
                      </a:lnTo>
                      <a:lnTo>
                        <a:pt x="18" y="89"/>
                      </a:lnTo>
                      <a:lnTo>
                        <a:pt x="16" y="89"/>
                      </a:lnTo>
                      <a:lnTo>
                        <a:pt x="16" y="87"/>
                      </a:lnTo>
                      <a:lnTo>
                        <a:pt x="16" y="85"/>
                      </a:lnTo>
                      <a:lnTo>
                        <a:pt x="16" y="83"/>
                      </a:lnTo>
                      <a:lnTo>
                        <a:pt x="16" y="81"/>
                      </a:lnTo>
                      <a:lnTo>
                        <a:pt x="18" y="79"/>
                      </a:lnTo>
                      <a:lnTo>
                        <a:pt x="20" y="77"/>
                      </a:lnTo>
                      <a:lnTo>
                        <a:pt x="20" y="75"/>
                      </a:lnTo>
                      <a:lnTo>
                        <a:pt x="21" y="75"/>
                      </a:lnTo>
                      <a:lnTo>
                        <a:pt x="21" y="73"/>
                      </a:lnTo>
                      <a:lnTo>
                        <a:pt x="23" y="71"/>
                      </a:lnTo>
                      <a:lnTo>
                        <a:pt x="23" y="69"/>
                      </a:lnTo>
                      <a:lnTo>
                        <a:pt x="23" y="67"/>
                      </a:lnTo>
                      <a:lnTo>
                        <a:pt x="25" y="67"/>
                      </a:lnTo>
                      <a:lnTo>
                        <a:pt x="27" y="65"/>
                      </a:lnTo>
                      <a:lnTo>
                        <a:pt x="29" y="65"/>
                      </a:lnTo>
                      <a:lnTo>
                        <a:pt x="31" y="64"/>
                      </a:lnTo>
                      <a:lnTo>
                        <a:pt x="31" y="62"/>
                      </a:lnTo>
                      <a:lnTo>
                        <a:pt x="33" y="62"/>
                      </a:lnTo>
                      <a:lnTo>
                        <a:pt x="33" y="60"/>
                      </a:lnTo>
                      <a:lnTo>
                        <a:pt x="35" y="58"/>
                      </a:lnTo>
                      <a:lnTo>
                        <a:pt x="35" y="56"/>
                      </a:lnTo>
                      <a:lnTo>
                        <a:pt x="37" y="56"/>
                      </a:lnTo>
                      <a:lnTo>
                        <a:pt x="37" y="54"/>
                      </a:lnTo>
                      <a:lnTo>
                        <a:pt x="39" y="52"/>
                      </a:lnTo>
                      <a:lnTo>
                        <a:pt x="39" y="50"/>
                      </a:lnTo>
                      <a:lnTo>
                        <a:pt x="39" y="48"/>
                      </a:lnTo>
                      <a:lnTo>
                        <a:pt x="41" y="48"/>
                      </a:lnTo>
                      <a:lnTo>
                        <a:pt x="43" y="48"/>
                      </a:lnTo>
                      <a:lnTo>
                        <a:pt x="43" y="46"/>
                      </a:lnTo>
                      <a:lnTo>
                        <a:pt x="45" y="46"/>
                      </a:lnTo>
                      <a:lnTo>
                        <a:pt x="46" y="46"/>
                      </a:lnTo>
                      <a:lnTo>
                        <a:pt x="48" y="46"/>
                      </a:lnTo>
                      <a:lnTo>
                        <a:pt x="48" y="44"/>
                      </a:lnTo>
                      <a:lnTo>
                        <a:pt x="50" y="44"/>
                      </a:lnTo>
                      <a:lnTo>
                        <a:pt x="50" y="42"/>
                      </a:lnTo>
                      <a:lnTo>
                        <a:pt x="50" y="41"/>
                      </a:lnTo>
                      <a:lnTo>
                        <a:pt x="52" y="39"/>
                      </a:lnTo>
                      <a:lnTo>
                        <a:pt x="52" y="37"/>
                      </a:lnTo>
                      <a:lnTo>
                        <a:pt x="52" y="35"/>
                      </a:lnTo>
                      <a:lnTo>
                        <a:pt x="54" y="33"/>
                      </a:lnTo>
                      <a:lnTo>
                        <a:pt x="54" y="31"/>
                      </a:lnTo>
                      <a:lnTo>
                        <a:pt x="54" y="29"/>
                      </a:lnTo>
                      <a:lnTo>
                        <a:pt x="54" y="27"/>
                      </a:lnTo>
                      <a:lnTo>
                        <a:pt x="54" y="25"/>
                      </a:lnTo>
                      <a:lnTo>
                        <a:pt x="54" y="23"/>
                      </a:lnTo>
                      <a:lnTo>
                        <a:pt x="54" y="21"/>
                      </a:lnTo>
                      <a:lnTo>
                        <a:pt x="52" y="21"/>
                      </a:lnTo>
                      <a:lnTo>
                        <a:pt x="50" y="21"/>
                      </a:lnTo>
                      <a:lnTo>
                        <a:pt x="48" y="19"/>
                      </a:lnTo>
                      <a:lnTo>
                        <a:pt x="48" y="18"/>
                      </a:lnTo>
                      <a:lnTo>
                        <a:pt x="46" y="18"/>
                      </a:lnTo>
                      <a:lnTo>
                        <a:pt x="46" y="16"/>
                      </a:lnTo>
                      <a:lnTo>
                        <a:pt x="45" y="16"/>
                      </a:lnTo>
                      <a:lnTo>
                        <a:pt x="43" y="16"/>
                      </a:lnTo>
                      <a:lnTo>
                        <a:pt x="41" y="16"/>
                      </a:lnTo>
                      <a:lnTo>
                        <a:pt x="39" y="14"/>
                      </a:lnTo>
                      <a:lnTo>
                        <a:pt x="37" y="12"/>
                      </a:lnTo>
                      <a:lnTo>
                        <a:pt x="37" y="10"/>
                      </a:lnTo>
                      <a:lnTo>
                        <a:pt x="35" y="10"/>
                      </a:lnTo>
                      <a:lnTo>
                        <a:pt x="35" y="8"/>
                      </a:lnTo>
                      <a:lnTo>
                        <a:pt x="33" y="8"/>
                      </a:lnTo>
                      <a:lnTo>
                        <a:pt x="31" y="6"/>
                      </a:lnTo>
                      <a:lnTo>
                        <a:pt x="29" y="6"/>
                      </a:lnTo>
                      <a:lnTo>
                        <a:pt x="27" y="4"/>
                      </a:lnTo>
                      <a:lnTo>
                        <a:pt x="25" y="4"/>
                      </a:lnTo>
                      <a:lnTo>
                        <a:pt x="23" y="2"/>
                      </a:lnTo>
                      <a:lnTo>
                        <a:pt x="21" y="2"/>
                      </a:lnTo>
                      <a:lnTo>
                        <a:pt x="20" y="2"/>
                      </a:lnTo>
                      <a:lnTo>
                        <a:pt x="18" y="2"/>
                      </a:lnTo>
                      <a:lnTo>
                        <a:pt x="16" y="2"/>
                      </a:lnTo>
                      <a:lnTo>
                        <a:pt x="14" y="2"/>
                      </a:lnTo>
                      <a:lnTo>
                        <a:pt x="12" y="2"/>
                      </a:lnTo>
                      <a:lnTo>
                        <a:pt x="12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lnTo>
                        <a:pt x="4" y="4"/>
                      </a:lnTo>
                      <a:lnTo>
                        <a:pt x="2" y="4"/>
                      </a:lnTo>
                      <a:lnTo>
                        <a:pt x="2" y="6"/>
                      </a:lnTo>
                    </a:path>
                  </a:pathLst>
                </a:custGeom>
                <a:noFill/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5" name="Freeform 98"/>
                <p:cNvSpPr>
                  <a:spLocks/>
                </p:cNvSpPr>
                <p:nvPr/>
              </p:nvSpPr>
              <p:spPr bwMode="auto">
                <a:xfrm>
                  <a:off x="4977" y="196"/>
                  <a:ext cx="34" cy="27"/>
                </a:xfrm>
                <a:custGeom>
                  <a:avLst/>
                  <a:gdLst>
                    <a:gd name="T0" fmla="*/ 4 w 34"/>
                    <a:gd name="T1" fmla="*/ 2 h 27"/>
                    <a:gd name="T2" fmla="*/ 4 w 34"/>
                    <a:gd name="T3" fmla="*/ 0 h 27"/>
                    <a:gd name="T4" fmla="*/ 7 w 34"/>
                    <a:gd name="T5" fmla="*/ 2 h 27"/>
                    <a:gd name="T6" fmla="*/ 9 w 34"/>
                    <a:gd name="T7" fmla="*/ 2 h 27"/>
                    <a:gd name="T8" fmla="*/ 13 w 34"/>
                    <a:gd name="T9" fmla="*/ 4 h 27"/>
                    <a:gd name="T10" fmla="*/ 15 w 34"/>
                    <a:gd name="T11" fmla="*/ 4 h 27"/>
                    <a:gd name="T12" fmla="*/ 17 w 34"/>
                    <a:gd name="T13" fmla="*/ 4 h 27"/>
                    <a:gd name="T14" fmla="*/ 19 w 34"/>
                    <a:gd name="T15" fmla="*/ 6 h 27"/>
                    <a:gd name="T16" fmla="*/ 23 w 34"/>
                    <a:gd name="T17" fmla="*/ 6 h 27"/>
                    <a:gd name="T18" fmla="*/ 25 w 34"/>
                    <a:gd name="T19" fmla="*/ 7 h 27"/>
                    <a:gd name="T20" fmla="*/ 27 w 34"/>
                    <a:gd name="T21" fmla="*/ 7 h 27"/>
                    <a:gd name="T22" fmla="*/ 28 w 34"/>
                    <a:gd name="T23" fmla="*/ 11 h 27"/>
                    <a:gd name="T24" fmla="*/ 28 w 34"/>
                    <a:gd name="T25" fmla="*/ 15 h 27"/>
                    <a:gd name="T26" fmla="*/ 30 w 34"/>
                    <a:gd name="T27" fmla="*/ 15 h 27"/>
                    <a:gd name="T28" fmla="*/ 30 w 34"/>
                    <a:gd name="T29" fmla="*/ 17 h 27"/>
                    <a:gd name="T30" fmla="*/ 32 w 34"/>
                    <a:gd name="T31" fmla="*/ 19 h 27"/>
                    <a:gd name="T32" fmla="*/ 32 w 34"/>
                    <a:gd name="T33" fmla="*/ 21 h 27"/>
                    <a:gd name="T34" fmla="*/ 32 w 34"/>
                    <a:gd name="T35" fmla="*/ 23 h 27"/>
                    <a:gd name="T36" fmla="*/ 32 w 34"/>
                    <a:gd name="T37" fmla="*/ 23 h 27"/>
                    <a:gd name="T38" fmla="*/ 34 w 34"/>
                    <a:gd name="T39" fmla="*/ 25 h 27"/>
                    <a:gd name="T40" fmla="*/ 34 w 34"/>
                    <a:gd name="T41" fmla="*/ 27 h 27"/>
                    <a:gd name="T42" fmla="*/ 32 w 34"/>
                    <a:gd name="T43" fmla="*/ 27 h 27"/>
                    <a:gd name="T44" fmla="*/ 30 w 34"/>
                    <a:gd name="T45" fmla="*/ 27 h 27"/>
                    <a:gd name="T46" fmla="*/ 27 w 34"/>
                    <a:gd name="T47" fmla="*/ 27 h 27"/>
                    <a:gd name="T48" fmla="*/ 25 w 34"/>
                    <a:gd name="T49" fmla="*/ 25 h 27"/>
                    <a:gd name="T50" fmla="*/ 21 w 34"/>
                    <a:gd name="T51" fmla="*/ 23 h 27"/>
                    <a:gd name="T52" fmla="*/ 19 w 34"/>
                    <a:gd name="T53" fmla="*/ 21 h 27"/>
                    <a:gd name="T54" fmla="*/ 17 w 34"/>
                    <a:gd name="T55" fmla="*/ 21 h 27"/>
                    <a:gd name="T56" fmla="*/ 15 w 34"/>
                    <a:gd name="T57" fmla="*/ 21 h 27"/>
                    <a:gd name="T58" fmla="*/ 15 w 34"/>
                    <a:gd name="T59" fmla="*/ 19 h 27"/>
                    <a:gd name="T60" fmla="*/ 15 w 34"/>
                    <a:gd name="T61" fmla="*/ 17 h 27"/>
                    <a:gd name="T62" fmla="*/ 15 w 34"/>
                    <a:gd name="T63" fmla="*/ 17 h 27"/>
                    <a:gd name="T64" fmla="*/ 17 w 34"/>
                    <a:gd name="T65" fmla="*/ 17 h 27"/>
                    <a:gd name="T66" fmla="*/ 21 w 34"/>
                    <a:gd name="T67" fmla="*/ 17 h 27"/>
                    <a:gd name="T68" fmla="*/ 21 w 34"/>
                    <a:gd name="T69" fmla="*/ 15 h 27"/>
                    <a:gd name="T70" fmla="*/ 21 w 34"/>
                    <a:gd name="T71" fmla="*/ 15 h 27"/>
                    <a:gd name="T72" fmla="*/ 19 w 34"/>
                    <a:gd name="T73" fmla="*/ 13 h 27"/>
                    <a:gd name="T74" fmla="*/ 17 w 34"/>
                    <a:gd name="T75" fmla="*/ 11 h 27"/>
                    <a:gd name="T76" fmla="*/ 17 w 34"/>
                    <a:gd name="T77" fmla="*/ 11 h 27"/>
                    <a:gd name="T78" fmla="*/ 13 w 34"/>
                    <a:gd name="T79" fmla="*/ 11 h 27"/>
                    <a:gd name="T80" fmla="*/ 9 w 34"/>
                    <a:gd name="T81" fmla="*/ 9 h 27"/>
                    <a:gd name="T82" fmla="*/ 5 w 34"/>
                    <a:gd name="T83" fmla="*/ 9 h 27"/>
                    <a:gd name="T84" fmla="*/ 4 w 34"/>
                    <a:gd name="T85" fmla="*/ 7 h 27"/>
                    <a:gd name="T86" fmla="*/ 2 w 34"/>
                    <a:gd name="T87" fmla="*/ 6 h 27"/>
                    <a:gd name="T88" fmla="*/ 0 w 34"/>
                    <a:gd name="T89" fmla="*/ 4 h 27"/>
                    <a:gd name="T90" fmla="*/ 0 w 34"/>
                    <a:gd name="T91" fmla="*/ 4 h 27"/>
                    <a:gd name="T92" fmla="*/ 2 w 34"/>
                    <a:gd name="T93" fmla="*/ 2 h 27"/>
                    <a:gd name="T94" fmla="*/ 2 w 34"/>
                    <a:gd name="T95" fmla="*/ 2 h 27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34"/>
                    <a:gd name="T145" fmla="*/ 0 h 27"/>
                    <a:gd name="T146" fmla="*/ 34 w 34"/>
                    <a:gd name="T147" fmla="*/ 27 h 27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34" h="27">
                      <a:moveTo>
                        <a:pt x="2" y="2"/>
                      </a:moveTo>
                      <a:lnTo>
                        <a:pt x="4" y="2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7" y="2"/>
                      </a:lnTo>
                      <a:lnTo>
                        <a:pt x="9" y="2"/>
                      </a:lnTo>
                      <a:lnTo>
                        <a:pt x="11" y="2"/>
                      </a:lnTo>
                      <a:lnTo>
                        <a:pt x="13" y="4"/>
                      </a:lnTo>
                      <a:lnTo>
                        <a:pt x="15" y="4"/>
                      </a:lnTo>
                      <a:lnTo>
                        <a:pt x="17" y="4"/>
                      </a:lnTo>
                      <a:lnTo>
                        <a:pt x="19" y="4"/>
                      </a:lnTo>
                      <a:lnTo>
                        <a:pt x="19" y="6"/>
                      </a:lnTo>
                      <a:lnTo>
                        <a:pt x="21" y="6"/>
                      </a:lnTo>
                      <a:lnTo>
                        <a:pt x="23" y="6"/>
                      </a:lnTo>
                      <a:lnTo>
                        <a:pt x="25" y="7"/>
                      </a:lnTo>
                      <a:lnTo>
                        <a:pt x="27" y="7"/>
                      </a:lnTo>
                      <a:lnTo>
                        <a:pt x="27" y="9"/>
                      </a:lnTo>
                      <a:lnTo>
                        <a:pt x="28" y="11"/>
                      </a:lnTo>
                      <a:lnTo>
                        <a:pt x="28" y="13"/>
                      </a:lnTo>
                      <a:lnTo>
                        <a:pt x="28" y="15"/>
                      </a:lnTo>
                      <a:lnTo>
                        <a:pt x="30" y="15"/>
                      </a:lnTo>
                      <a:lnTo>
                        <a:pt x="30" y="17"/>
                      </a:lnTo>
                      <a:lnTo>
                        <a:pt x="32" y="17"/>
                      </a:lnTo>
                      <a:lnTo>
                        <a:pt x="32" y="19"/>
                      </a:lnTo>
                      <a:lnTo>
                        <a:pt x="32" y="21"/>
                      </a:lnTo>
                      <a:lnTo>
                        <a:pt x="32" y="23"/>
                      </a:lnTo>
                      <a:lnTo>
                        <a:pt x="34" y="25"/>
                      </a:lnTo>
                      <a:lnTo>
                        <a:pt x="34" y="27"/>
                      </a:lnTo>
                      <a:lnTo>
                        <a:pt x="32" y="27"/>
                      </a:lnTo>
                      <a:lnTo>
                        <a:pt x="30" y="27"/>
                      </a:lnTo>
                      <a:lnTo>
                        <a:pt x="28" y="27"/>
                      </a:lnTo>
                      <a:lnTo>
                        <a:pt x="27" y="27"/>
                      </a:lnTo>
                      <a:lnTo>
                        <a:pt x="25" y="25"/>
                      </a:lnTo>
                      <a:lnTo>
                        <a:pt x="23" y="23"/>
                      </a:lnTo>
                      <a:lnTo>
                        <a:pt x="21" y="23"/>
                      </a:lnTo>
                      <a:lnTo>
                        <a:pt x="21" y="21"/>
                      </a:lnTo>
                      <a:lnTo>
                        <a:pt x="19" y="21"/>
                      </a:lnTo>
                      <a:lnTo>
                        <a:pt x="17" y="21"/>
                      </a:lnTo>
                      <a:lnTo>
                        <a:pt x="15" y="21"/>
                      </a:lnTo>
                      <a:lnTo>
                        <a:pt x="15" y="19"/>
                      </a:lnTo>
                      <a:lnTo>
                        <a:pt x="15" y="17"/>
                      </a:lnTo>
                      <a:lnTo>
                        <a:pt x="17" y="17"/>
                      </a:lnTo>
                      <a:lnTo>
                        <a:pt x="19" y="17"/>
                      </a:lnTo>
                      <a:lnTo>
                        <a:pt x="21" y="17"/>
                      </a:lnTo>
                      <a:lnTo>
                        <a:pt x="21" y="15"/>
                      </a:lnTo>
                      <a:lnTo>
                        <a:pt x="19" y="13"/>
                      </a:lnTo>
                      <a:lnTo>
                        <a:pt x="17" y="11"/>
                      </a:lnTo>
                      <a:lnTo>
                        <a:pt x="15" y="11"/>
                      </a:lnTo>
                      <a:lnTo>
                        <a:pt x="13" y="11"/>
                      </a:lnTo>
                      <a:lnTo>
                        <a:pt x="11" y="9"/>
                      </a:lnTo>
                      <a:lnTo>
                        <a:pt x="9" y="9"/>
                      </a:lnTo>
                      <a:lnTo>
                        <a:pt x="7" y="9"/>
                      </a:lnTo>
                      <a:lnTo>
                        <a:pt x="5" y="9"/>
                      </a:lnTo>
                      <a:lnTo>
                        <a:pt x="5" y="7"/>
                      </a:lnTo>
                      <a:lnTo>
                        <a:pt x="4" y="7"/>
                      </a:lnTo>
                      <a:lnTo>
                        <a:pt x="2" y="6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6" name="Freeform 99"/>
                <p:cNvSpPr>
                  <a:spLocks/>
                </p:cNvSpPr>
                <p:nvPr/>
              </p:nvSpPr>
              <p:spPr bwMode="auto">
                <a:xfrm>
                  <a:off x="4977" y="196"/>
                  <a:ext cx="34" cy="27"/>
                </a:xfrm>
                <a:custGeom>
                  <a:avLst/>
                  <a:gdLst>
                    <a:gd name="T0" fmla="*/ 4 w 34"/>
                    <a:gd name="T1" fmla="*/ 2 h 27"/>
                    <a:gd name="T2" fmla="*/ 4 w 34"/>
                    <a:gd name="T3" fmla="*/ 0 h 27"/>
                    <a:gd name="T4" fmla="*/ 7 w 34"/>
                    <a:gd name="T5" fmla="*/ 2 h 27"/>
                    <a:gd name="T6" fmla="*/ 9 w 34"/>
                    <a:gd name="T7" fmla="*/ 2 h 27"/>
                    <a:gd name="T8" fmla="*/ 13 w 34"/>
                    <a:gd name="T9" fmla="*/ 4 h 27"/>
                    <a:gd name="T10" fmla="*/ 15 w 34"/>
                    <a:gd name="T11" fmla="*/ 4 h 27"/>
                    <a:gd name="T12" fmla="*/ 17 w 34"/>
                    <a:gd name="T13" fmla="*/ 4 h 27"/>
                    <a:gd name="T14" fmla="*/ 19 w 34"/>
                    <a:gd name="T15" fmla="*/ 6 h 27"/>
                    <a:gd name="T16" fmla="*/ 23 w 34"/>
                    <a:gd name="T17" fmla="*/ 6 h 27"/>
                    <a:gd name="T18" fmla="*/ 25 w 34"/>
                    <a:gd name="T19" fmla="*/ 7 h 27"/>
                    <a:gd name="T20" fmla="*/ 27 w 34"/>
                    <a:gd name="T21" fmla="*/ 7 h 27"/>
                    <a:gd name="T22" fmla="*/ 28 w 34"/>
                    <a:gd name="T23" fmla="*/ 11 h 27"/>
                    <a:gd name="T24" fmla="*/ 28 w 34"/>
                    <a:gd name="T25" fmla="*/ 15 h 27"/>
                    <a:gd name="T26" fmla="*/ 30 w 34"/>
                    <a:gd name="T27" fmla="*/ 15 h 27"/>
                    <a:gd name="T28" fmla="*/ 30 w 34"/>
                    <a:gd name="T29" fmla="*/ 17 h 27"/>
                    <a:gd name="T30" fmla="*/ 32 w 34"/>
                    <a:gd name="T31" fmla="*/ 19 h 27"/>
                    <a:gd name="T32" fmla="*/ 32 w 34"/>
                    <a:gd name="T33" fmla="*/ 21 h 27"/>
                    <a:gd name="T34" fmla="*/ 32 w 34"/>
                    <a:gd name="T35" fmla="*/ 23 h 27"/>
                    <a:gd name="T36" fmla="*/ 32 w 34"/>
                    <a:gd name="T37" fmla="*/ 23 h 27"/>
                    <a:gd name="T38" fmla="*/ 34 w 34"/>
                    <a:gd name="T39" fmla="*/ 25 h 27"/>
                    <a:gd name="T40" fmla="*/ 34 w 34"/>
                    <a:gd name="T41" fmla="*/ 27 h 27"/>
                    <a:gd name="T42" fmla="*/ 32 w 34"/>
                    <a:gd name="T43" fmla="*/ 27 h 27"/>
                    <a:gd name="T44" fmla="*/ 30 w 34"/>
                    <a:gd name="T45" fmla="*/ 27 h 27"/>
                    <a:gd name="T46" fmla="*/ 27 w 34"/>
                    <a:gd name="T47" fmla="*/ 27 h 27"/>
                    <a:gd name="T48" fmla="*/ 25 w 34"/>
                    <a:gd name="T49" fmla="*/ 25 h 27"/>
                    <a:gd name="T50" fmla="*/ 21 w 34"/>
                    <a:gd name="T51" fmla="*/ 23 h 27"/>
                    <a:gd name="T52" fmla="*/ 19 w 34"/>
                    <a:gd name="T53" fmla="*/ 21 h 27"/>
                    <a:gd name="T54" fmla="*/ 17 w 34"/>
                    <a:gd name="T55" fmla="*/ 21 h 27"/>
                    <a:gd name="T56" fmla="*/ 15 w 34"/>
                    <a:gd name="T57" fmla="*/ 21 h 27"/>
                    <a:gd name="T58" fmla="*/ 15 w 34"/>
                    <a:gd name="T59" fmla="*/ 19 h 27"/>
                    <a:gd name="T60" fmla="*/ 15 w 34"/>
                    <a:gd name="T61" fmla="*/ 17 h 27"/>
                    <a:gd name="T62" fmla="*/ 15 w 34"/>
                    <a:gd name="T63" fmla="*/ 17 h 27"/>
                    <a:gd name="T64" fmla="*/ 17 w 34"/>
                    <a:gd name="T65" fmla="*/ 17 h 27"/>
                    <a:gd name="T66" fmla="*/ 21 w 34"/>
                    <a:gd name="T67" fmla="*/ 17 h 27"/>
                    <a:gd name="T68" fmla="*/ 21 w 34"/>
                    <a:gd name="T69" fmla="*/ 15 h 27"/>
                    <a:gd name="T70" fmla="*/ 21 w 34"/>
                    <a:gd name="T71" fmla="*/ 15 h 27"/>
                    <a:gd name="T72" fmla="*/ 19 w 34"/>
                    <a:gd name="T73" fmla="*/ 13 h 27"/>
                    <a:gd name="T74" fmla="*/ 17 w 34"/>
                    <a:gd name="T75" fmla="*/ 11 h 27"/>
                    <a:gd name="T76" fmla="*/ 17 w 34"/>
                    <a:gd name="T77" fmla="*/ 11 h 27"/>
                    <a:gd name="T78" fmla="*/ 13 w 34"/>
                    <a:gd name="T79" fmla="*/ 11 h 27"/>
                    <a:gd name="T80" fmla="*/ 9 w 34"/>
                    <a:gd name="T81" fmla="*/ 9 h 27"/>
                    <a:gd name="T82" fmla="*/ 5 w 34"/>
                    <a:gd name="T83" fmla="*/ 9 h 27"/>
                    <a:gd name="T84" fmla="*/ 4 w 34"/>
                    <a:gd name="T85" fmla="*/ 7 h 27"/>
                    <a:gd name="T86" fmla="*/ 2 w 34"/>
                    <a:gd name="T87" fmla="*/ 6 h 27"/>
                    <a:gd name="T88" fmla="*/ 0 w 34"/>
                    <a:gd name="T89" fmla="*/ 4 h 27"/>
                    <a:gd name="T90" fmla="*/ 0 w 34"/>
                    <a:gd name="T91" fmla="*/ 4 h 27"/>
                    <a:gd name="T92" fmla="*/ 2 w 34"/>
                    <a:gd name="T93" fmla="*/ 2 h 27"/>
                    <a:gd name="T94" fmla="*/ 2 w 34"/>
                    <a:gd name="T95" fmla="*/ 2 h 27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34"/>
                    <a:gd name="T145" fmla="*/ 0 h 27"/>
                    <a:gd name="T146" fmla="*/ 34 w 34"/>
                    <a:gd name="T147" fmla="*/ 27 h 27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34" h="27">
                      <a:moveTo>
                        <a:pt x="2" y="2"/>
                      </a:moveTo>
                      <a:lnTo>
                        <a:pt x="4" y="2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7" y="2"/>
                      </a:lnTo>
                      <a:lnTo>
                        <a:pt x="9" y="2"/>
                      </a:lnTo>
                      <a:lnTo>
                        <a:pt x="11" y="2"/>
                      </a:lnTo>
                      <a:lnTo>
                        <a:pt x="13" y="4"/>
                      </a:lnTo>
                      <a:lnTo>
                        <a:pt x="15" y="4"/>
                      </a:lnTo>
                      <a:lnTo>
                        <a:pt x="17" y="4"/>
                      </a:lnTo>
                      <a:lnTo>
                        <a:pt x="19" y="4"/>
                      </a:lnTo>
                      <a:lnTo>
                        <a:pt x="19" y="6"/>
                      </a:lnTo>
                      <a:lnTo>
                        <a:pt x="21" y="6"/>
                      </a:lnTo>
                      <a:lnTo>
                        <a:pt x="23" y="6"/>
                      </a:lnTo>
                      <a:lnTo>
                        <a:pt x="25" y="7"/>
                      </a:lnTo>
                      <a:lnTo>
                        <a:pt x="27" y="7"/>
                      </a:lnTo>
                      <a:lnTo>
                        <a:pt x="27" y="9"/>
                      </a:lnTo>
                      <a:lnTo>
                        <a:pt x="28" y="11"/>
                      </a:lnTo>
                      <a:lnTo>
                        <a:pt x="28" y="13"/>
                      </a:lnTo>
                      <a:lnTo>
                        <a:pt x="28" y="15"/>
                      </a:lnTo>
                      <a:lnTo>
                        <a:pt x="30" y="15"/>
                      </a:lnTo>
                      <a:lnTo>
                        <a:pt x="30" y="17"/>
                      </a:lnTo>
                      <a:lnTo>
                        <a:pt x="32" y="17"/>
                      </a:lnTo>
                      <a:lnTo>
                        <a:pt x="32" y="19"/>
                      </a:lnTo>
                      <a:lnTo>
                        <a:pt x="32" y="21"/>
                      </a:lnTo>
                      <a:lnTo>
                        <a:pt x="32" y="23"/>
                      </a:lnTo>
                      <a:lnTo>
                        <a:pt x="34" y="25"/>
                      </a:lnTo>
                      <a:lnTo>
                        <a:pt x="34" y="27"/>
                      </a:lnTo>
                      <a:lnTo>
                        <a:pt x="32" y="27"/>
                      </a:lnTo>
                      <a:lnTo>
                        <a:pt x="30" y="27"/>
                      </a:lnTo>
                      <a:lnTo>
                        <a:pt x="28" y="27"/>
                      </a:lnTo>
                      <a:lnTo>
                        <a:pt x="27" y="27"/>
                      </a:lnTo>
                      <a:lnTo>
                        <a:pt x="25" y="25"/>
                      </a:lnTo>
                      <a:lnTo>
                        <a:pt x="23" y="23"/>
                      </a:lnTo>
                      <a:lnTo>
                        <a:pt x="21" y="23"/>
                      </a:lnTo>
                      <a:lnTo>
                        <a:pt x="21" y="21"/>
                      </a:lnTo>
                      <a:lnTo>
                        <a:pt x="19" y="21"/>
                      </a:lnTo>
                      <a:lnTo>
                        <a:pt x="17" y="21"/>
                      </a:lnTo>
                      <a:lnTo>
                        <a:pt x="15" y="21"/>
                      </a:lnTo>
                      <a:lnTo>
                        <a:pt x="15" y="19"/>
                      </a:lnTo>
                      <a:lnTo>
                        <a:pt x="15" y="17"/>
                      </a:lnTo>
                      <a:lnTo>
                        <a:pt x="17" y="17"/>
                      </a:lnTo>
                      <a:lnTo>
                        <a:pt x="19" y="17"/>
                      </a:lnTo>
                      <a:lnTo>
                        <a:pt x="21" y="17"/>
                      </a:lnTo>
                      <a:lnTo>
                        <a:pt x="21" y="15"/>
                      </a:lnTo>
                      <a:lnTo>
                        <a:pt x="19" y="13"/>
                      </a:lnTo>
                      <a:lnTo>
                        <a:pt x="17" y="11"/>
                      </a:lnTo>
                      <a:lnTo>
                        <a:pt x="15" y="11"/>
                      </a:lnTo>
                      <a:lnTo>
                        <a:pt x="13" y="11"/>
                      </a:lnTo>
                      <a:lnTo>
                        <a:pt x="11" y="9"/>
                      </a:lnTo>
                      <a:lnTo>
                        <a:pt x="9" y="9"/>
                      </a:lnTo>
                      <a:lnTo>
                        <a:pt x="7" y="9"/>
                      </a:lnTo>
                      <a:lnTo>
                        <a:pt x="5" y="9"/>
                      </a:lnTo>
                      <a:lnTo>
                        <a:pt x="5" y="7"/>
                      </a:lnTo>
                      <a:lnTo>
                        <a:pt x="4" y="7"/>
                      </a:lnTo>
                      <a:lnTo>
                        <a:pt x="2" y="6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2" y="2"/>
                      </a:lnTo>
                    </a:path>
                  </a:pathLst>
                </a:custGeom>
                <a:noFill/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7" name="Freeform 100"/>
                <p:cNvSpPr>
                  <a:spLocks/>
                </p:cNvSpPr>
                <p:nvPr/>
              </p:nvSpPr>
              <p:spPr bwMode="auto">
                <a:xfrm>
                  <a:off x="4998" y="167"/>
                  <a:ext cx="69" cy="56"/>
                </a:xfrm>
                <a:custGeom>
                  <a:avLst/>
                  <a:gdLst>
                    <a:gd name="T0" fmla="*/ 13 w 69"/>
                    <a:gd name="T1" fmla="*/ 8 h 56"/>
                    <a:gd name="T2" fmla="*/ 9 w 69"/>
                    <a:gd name="T3" fmla="*/ 10 h 56"/>
                    <a:gd name="T4" fmla="*/ 7 w 69"/>
                    <a:gd name="T5" fmla="*/ 13 h 56"/>
                    <a:gd name="T6" fmla="*/ 4 w 69"/>
                    <a:gd name="T7" fmla="*/ 15 h 56"/>
                    <a:gd name="T8" fmla="*/ 0 w 69"/>
                    <a:gd name="T9" fmla="*/ 17 h 56"/>
                    <a:gd name="T10" fmla="*/ 2 w 69"/>
                    <a:gd name="T11" fmla="*/ 19 h 56"/>
                    <a:gd name="T12" fmla="*/ 4 w 69"/>
                    <a:gd name="T13" fmla="*/ 23 h 56"/>
                    <a:gd name="T14" fmla="*/ 6 w 69"/>
                    <a:gd name="T15" fmla="*/ 23 h 56"/>
                    <a:gd name="T16" fmla="*/ 7 w 69"/>
                    <a:gd name="T17" fmla="*/ 21 h 56"/>
                    <a:gd name="T18" fmla="*/ 13 w 69"/>
                    <a:gd name="T19" fmla="*/ 21 h 56"/>
                    <a:gd name="T20" fmla="*/ 13 w 69"/>
                    <a:gd name="T21" fmla="*/ 21 h 56"/>
                    <a:gd name="T22" fmla="*/ 15 w 69"/>
                    <a:gd name="T23" fmla="*/ 21 h 56"/>
                    <a:gd name="T24" fmla="*/ 17 w 69"/>
                    <a:gd name="T25" fmla="*/ 25 h 56"/>
                    <a:gd name="T26" fmla="*/ 19 w 69"/>
                    <a:gd name="T27" fmla="*/ 29 h 56"/>
                    <a:gd name="T28" fmla="*/ 21 w 69"/>
                    <a:gd name="T29" fmla="*/ 33 h 56"/>
                    <a:gd name="T30" fmla="*/ 23 w 69"/>
                    <a:gd name="T31" fmla="*/ 35 h 56"/>
                    <a:gd name="T32" fmla="*/ 23 w 69"/>
                    <a:gd name="T33" fmla="*/ 40 h 56"/>
                    <a:gd name="T34" fmla="*/ 23 w 69"/>
                    <a:gd name="T35" fmla="*/ 44 h 56"/>
                    <a:gd name="T36" fmla="*/ 21 w 69"/>
                    <a:gd name="T37" fmla="*/ 48 h 56"/>
                    <a:gd name="T38" fmla="*/ 23 w 69"/>
                    <a:gd name="T39" fmla="*/ 50 h 56"/>
                    <a:gd name="T40" fmla="*/ 25 w 69"/>
                    <a:gd name="T41" fmla="*/ 52 h 56"/>
                    <a:gd name="T42" fmla="*/ 27 w 69"/>
                    <a:gd name="T43" fmla="*/ 54 h 56"/>
                    <a:gd name="T44" fmla="*/ 31 w 69"/>
                    <a:gd name="T45" fmla="*/ 56 h 56"/>
                    <a:gd name="T46" fmla="*/ 32 w 69"/>
                    <a:gd name="T47" fmla="*/ 54 h 56"/>
                    <a:gd name="T48" fmla="*/ 38 w 69"/>
                    <a:gd name="T49" fmla="*/ 50 h 56"/>
                    <a:gd name="T50" fmla="*/ 42 w 69"/>
                    <a:gd name="T51" fmla="*/ 46 h 56"/>
                    <a:gd name="T52" fmla="*/ 44 w 69"/>
                    <a:gd name="T53" fmla="*/ 42 h 56"/>
                    <a:gd name="T54" fmla="*/ 52 w 69"/>
                    <a:gd name="T55" fmla="*/ 40 h 56"/>
                    <a:gd name="T56" fmla="*/ 54 w 69"/>
                    <a:gd name="T57" fmla="*/ 38 h 56"/>
                    <a:gd name="T58" fmla="*/ 57 w 69"/>
                    <a:gd name="T59" fmla="*/ 35 h 56"/>
                    <a:gd name="T60" fmla="*/ 57 w 69"/>
                    <a:gd name="T61" fmla="*/ 33 h 56"/>
                    <a:gd name="T62" fmla="*/ 54 w 69"/>
                    <a:gd name="T63" fmla="*/ 33 h 56"/>
                    <a:gd name="T64" fmla="*/ 54 w 69"/>
                    <a:gd name="T65" fmla="*/ 31 h 56"/>
                    <a:gd name="T66" fmla="*/ 55 w 69"/>
                    <a:gd name="T67" fmla="*/ 29 h 56"/>
                    <a:gd name="T68" fmla="*/ 57 w 69"/>
                    <a:gd name="T69" fmla="*/ 29 h 56"/>
                    <a:gd name="T70" fmla="*/ 59 w 69"/>
                    <a:gd name="T71" fmla="*/ 29 h 56"/>
                    <a:gd name="T72" fmla="*/ 61 w 69"/>
                    <a:gd name="T73" fmla="*/ 25 h 56"/>
                    <a:gd name="T74" fmla="*/ 61 w 69"/>
                    <a:gd name="T75" fmla="*/ 21 h 56"/>
                    <a:gd name="T76" fmla="*/ 61 w 69"/>
                    <a:gd name="T77" fmla="*/ 15 h 56"/>
                    <a:gd name="T78" fmla="*/ 63 w 69"/>
                    <a:gd name="T79" fmla="*/ 12 h 56"/>
                    <a:gd name="T80" fmla="*/ 67 w 69"/>
                    <a:gd name="T81" fmla="*/ 10 h 56"/>
                    <a:gd name="T82" fmla="*/ 69 w 69"/>
                    <a:gd name="T83" fmla="*/ 6 h 56"/>
                    <a:gd name="T84" fmla="*/ 67 w 69"/>
                    <a:gd name="T85" fmla="*/ 6 h 56"/>
                    <a:gd name="T86" fmla="*/ 63 w 69"/>
                    <a:gd name="T87" fmla="*/ 6 h 56"/>
                    <a:gd name="T88" fmla="*/ 59 w 69"/>
                    <a:gd name="T89" fmla="*/ 6 h 56"/>
                    <a:gd name="T90" fmla="*/ 57 w 69"/>
                    <a:gd name="T91" fmla="*/ 8 h 56"/>
                    <a:gd name="T92" fmla="*/ 50 w 69"/>
                    <a:gd name="T93" fmla="*/ 6 h 56"/>
                    <a:gd name="T94" fmla="*/ 50 w 69"/>
                    <a:gd name="T95" fmla="*/ 6 h 56"/>
                    <a:gd name="T96" fmla="*/ 52 w 69"/>
                    <a:gd name="T97" fmla="*/ 4 h 56"/>
                    <a:gd name="T98" fmla="*/ 55 w 69"/>
                    <a:gd name="T99" fmla="*/ 4 h 56"/>
                    <a:gd name="T100" fmla="*/ 59 w 69"/>
                    <a:gd name="T101" fmla="*/ 2 h 56"/>
                    <a:gd name="T102" fmla="*/ 55 w 69"/>
                    <a:gd name="T103" fmla="*/ 0 h 56"/>
                    <a:gd name="T104" fmla="*/ 52 w 69"/>
                    <a:gd name="T105" fmla="*/ 0 h 56"/>
                    <a:gd name="T106" fmla="*/ 42 w 69"/>
                    <a:gd name="T107" fmla="*/ 0 h 56"/>
                    <a:gd name="T108" fmla="*/ 38 w 69"/>
                    <a:gd name="T109" fmla="*/ 0 h 56"/>
                    <a:gd name="T110" fmla="*/ 34 w 69"/>
                    <a:gd name="T111" fmla="*/ 2 h 56"/>
                    <a:gd name="T112" fmla="*/ 32 w 69"/>
                    <a:gd name="T113" fmla="*/ 2 h 56"/>
                    <a:gd name="T114" fmla="*/ 31 w 69"/>
                    <a:gd name="T115" fmla="*/ 4 h 56"/>
                    <a:gd name="T116" fmla="*/ 31 w 69"/>
                    <a:gd name="T117" fmla="*/ 6 h 56"/>
                    <a:gd name="T118" fmla="*/ 31 w 69"/>
                    <a:gd name="T119" fmla="*/ 6 h 56"/>
                    <a:gd name="T120" fmla="*/ 27 w 69"/>
                    <a:gd name="T121" fmla="*/ 6 h 56"/>
                    <a:gd name="T122" fmla="*/ 23 w 69"/>
                    <a:gd name="T123" fmla="*/ 6 h 56"/>
                    <a:gd name="T124" fmla="*/ 19 w 69"/>
                    <a:gd name="T125" fmla="*/ 6 h 5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9"/>
                    <a:gd name="T190" fmla="*/ 0 h 56"/>
                    <a:gd name="T191" fmla="*/ 69 w 69"/>
                    <a:gd name="T192" fmla="*/ 56 h 5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9" h="56">
                      <a:moveTo>
                        <a:pt x="17" y="8"/>
                      </a:moveTo>
                      <a:lnTo>
                        <a:pt x="15" y="8"/>
                      </a:lnTo>
                      <a:lnTo>
                        <a:pt x="13" y="8"/>
                      </a:lnTo>
                      <a:lnTo>
                        <a:pt x="11" y="8"/>
                      </a:lnTo>
                      <a:lnTo>
                        <a:pt x="9" y="10"/>
                      </a:lnTo>
                      <a:lnTo>
                        <a:pt x="7" y="12"/>
                      </a:lnTo>
                      <a:lnTo>
                        <a:pt x="7" y="13"/>
                      </a:lnTo>
                      <a:lnTo>
                        <a:pt x="6" y="13"/>
                      </a:lnTo>
                      <a:lnTo>
                        <a:pt x="6" y="15"/>
                      </a:lnTo>
                      <a:lnTo>
                        <a:pt x="4" y="15"/>
                      </a:lnTo>
                      <a:lnTo>
                        <a:pt x="2" y="17"/>
                      </a:lnTo>
                      <a:lnTo>
                        <a:pt x="0" y="17"/>
                      </a:lnTo>
                      <a:lnTo>
                        <a:pt x="0" y="19"/>
                      </a:lnTo>
                      <a:lnTo>
                        <a:pt x="2" y="19"/>
                      </a:lnTo>
                      <a:lnTo>
                        <a:pt x="4" y="21"/>
                      </a:lnTo>
                      <a:lnTo>
                        <a:pt x="4" y="23"/>
                      </a:lnTo>
                      <a:lnTo>
                        <a:pt x="6" y="23"/>
                      </a:lnTo>
                      <a:lnTo>
                        <a:pt x="7" y="23"/>
                      </a:lnTo>
                      <a:lnTo>
                        <a:pt x="7" y="21"/>
                      </a:lnTo>
                      <a:lnTo>
                        <a:pt x="9" y="21"/>
                      </a:lnTo>
                      <a:lnTo>
                        <a:pt x="11" y="21"/>
                      </a:lnTo>
                      <a:lnTo>
                        <a:pt x="13" y="21"/>
                      </a:lnTo>
                      <a:lnTo>
                        <a:pt x="15" y="21"/>
                      </a:lnTo>
                      <a:lnTo>
                        <a:pt x="15" y="23"/>
                      </a:lnTo>
                      <a:lnTo>
                        <a:pt x="17" y="23"/>
                      </a:lnTo>
                      <a:lnTo>
                        <a:pt x="17" y="25"/>
                      </a:lnTo>
                      <a:lnTo>
                        <a:pt x="17" y="27"/>
                      </a:lnTo>
                      <a:lnTo>
                        <a:pt x="17" y="29"/>
                      </a:lnTo>
                      <a:lnTo>
                        <a:pt x="19" y="29"/>
                      </a:lnTo>
                      <a:lnTo>
                        <a:pt x="21" y="31"/>
                      </a:lnTo>
                      <a:lnTo>
                        <a:pt x="21" y="33"/>
                      </a:lnTo>
                      <a:lnTo>
                        <a:pt x="23" y="33"/>
                      </a:lnTo>
                      <a:lnTo>
                        <a:pt x="23" y="35"/>
                      </a:lnTo>
                      <a:lnTo>
                        <a:pt x="23" y="36"/>
                      </a:lnTo>
                      <a:lnTo>
                        <a:pt x="23" y="38"/>
                      </a:lnTo>
                      <a:lnTo>
                        <a:pt x="23" y="40"/>
                      </a:lnTo>
                      <a:lnTo>
                        <a:pt x="23" y="42"/>
                      </a:lnTo>
                      <a:lnTo>
                        <a:pt x="23" y="44"/>
                      </a:lnTo>
                      <a:lnTo>
                        <a:pt x="21" y="44"/>
                      </a:lnTo>
                      <a:lnTo>
                        <a:pt x="21" y="46"/>
                      </a:lnTo>
                      <a:lnTo>
                        <a:pt x="21" y="48"/>
                      </a:lnTo>
                      <a:lnTo>
                        <a:pt x="23" y="48"/>
                      </a:lnTo>
                      <a:lnTo>
                        <a:pt x="23" y="50"/>
                      </a:lnTo>
                      <a:lnTo>
                        <a:pt x="23" y="52"/>
                      </a:lnTo>
                      <a:lnTo>
                        <a:pt x="25" y="52"/>
                      </a:lnTo>
                      <a:lnTo>
                        <a:pt x="25" y="54"/>
                      </a:lnTo>
                      <a:lnTo>
                        <a:pt x="27" y="54"/>
                      </a:lnTo>
                      <a:lnTo>
                        <a:pt x="27" y="56"/>
                      </a:lnTo>
                      <a:lnTo>
                        <a:pt x="29" y="56"/>
                      </a:lnTo>
                      <a:lnTo>
                        <a:pt x="31" y="56"/>
                      </a:lnTo>
                      <a:lnTo>
                        <a:pt x="32" y="56"/>
                      </a:lnTo>
                      <a:lnTo>
                        <a:pt x="32" y="54"/>
                      </a:lnTo>
                      <a:lnTo>
                        <a:pt x="34" y="54"/>
                      </a:lnTo>
                      <a:lnTo>
                        <a:pt x="36" y="52"/>
                      </a:lnTo>
                      <a:lnTo>
                        <a:pt x="38" y="50"/>
                      </a:lnTo>
                      <a:lnTo>
                        <a:pt x="40" y="48"/>
                      </a:lnTo>
                      <a:lnTo>
                        <a:pt x="40" y="46"/>
                      </a:lnTo>
                      <a:lnTo>
                        <a:pt x="42" y="46"/>
                      </a:lnTo>
                      <a:lnTo>
                        <a:pt x="42" y="44"/>
                      </a:lnTo>
                      <a:lnTo>
                        <a:pt x="44" y="44"/>
                      </a:lnTo>
                      <a:lnTo>
                        <a:pt x="44" y="42"/>
                      </a:lnTo>
                      <a:lnTo>
                        <a:pt x="46" y="40"/>
                      </a:lnTo>
                      <a:lnTo>
                        <a:pt x="48" y="40"/>
                      </a:lnTo>
                      <a:lnTo>
                        <a:pt x="50" y="40"/>
                      </a:lnTo>
                      <a:lnTo>
                        <a:pt x="52" y="40"/>
                      </a:lnTo>
                      <a:lnTo>
                        <a:pt x="54" y="38"/>
                      </a:lnTo>
                      <a:lnTo>
                        <a:pt x="55" y="36"/>
                      </a:lnTo>
                      <a:lnTo>
                        <a:pt x="57" y="36"/>
                      </a:lnTo>
                      <a:lnTo>
                        <a:pt x="57" y="35"/>
                      </a:lnTo>
                      <a:lnTo>
                        <a:pt x="57" y="33"/>
                      </a:lnTo>
                      <a:lnTo>
                        <a:pt x="55" y="33"/>
                      </a:lnTo>
                      <a:lnTo>
                        <a:pt x="54" y="33"/>
                      </a:lnTo>
                      <a:lnTo>
                        <a:pt x="54" y="31"/>
                      </a:lnTo>
                      <a:lnTo>
                        <a:pt x="54" y="29"/>
                      </a:lnTo>
                      <a:lnTo>
                        <a:pt x="55" y="29"/>
                      </a:lnTo>
                      <a:lnTo>
                        <a:pt x="57" y="29"/>
                      </a:lnTo>
                      <a:lnTo>
                        <a:pt x="59" y="29"/>
                      </a:lnTo>
                      <a:lnTo>
                        <a:pt x="61" y="27"/>
                      </a:lnTo>
                      <a:lnTo>
                        <a:pt x="61" y="25"/>
                      </a:lnTo>
                      <a:lnTo>
                        <a:pt x="61" y="23"/>
                      </a:lnTo>
                      <a:lnTo>
                        <a:pt x="61" y="21"/>
                      </a:lnTo>
                      <a:lnTo>
                        <a:pt x="61" y="19"/>
                      </a:lnTo>
                      <a:lnTo>
                        <a:pt x="61" y="17"/>
                      </a:lnTo>
                      <a:lnTo>
                        <a:pt x="61" y="15"/>
                      </a:lnTo>
                      <a:lnTo>
                        <a:pt x="61" y="13"/>
                      </a:lnTo>
                      <a:lnTo>
                        <a:pt x="63" y="13"/>
                      </a:lnTo>
                      <a:lnTo>
                        <a:pt x="63" y="12"/>
                      </a:lnTo>
                      <a:lnTo>
                        <a:pt x="65" y="12"/>
                      </a:lnTo>
                      <a:lnTo>
                        <a:pt x="65" y="10"/>
                      </a:lnTo>
                      <a:lnTo>
                        <a:pt x="67" y="10"/>
                      </a:lnTo>
                      <a:lnTo>
                        <a:pt x="69" y="8"/>
                      </a:lnTo>
                      <a:lnTo>
                        <a:pt x="69" y="6"/>
                      </a:lnTo>
                      <a:lnTo>
                        <a:pt x="67" y="6"/>
                      </a:lnTo>
                      <a:lnTo>
                        <a:pt x="65" y="6"/>
                      </a:lnTo>
                      <a:lnTo>
                        <a:pt x="63" y="6"/>
                      </a:lnTo>
                      <a:lnTo>
                        <a:pt x="61" y="6"/>
                      </a:lnTo>
                      <a:lnTo>
                        <a:pt x="59" y="6"/>
                      </a:lnTo>
                      <a:lnTo>
                        <a:pt x="59" y="8"/>
                      </a:lnTo>
                      <a:lnTo>
                        <a:pt x="57" y="8"/>
                      </a:lnTo>
                      <a:lnTo>
                        <a:pt x="55" y="8"/>
                      </a:lnTo>
                      <a:lnTo>
                        <a:pt x="54" y="8"/>
                      </a:lnTo>
                      <a:lnTo>
                        <a:pt x="52" y="8"/>
                      </a:lnTo>
                      <a:lnTo>
                        <a:pt x="50" y="6"/>
                      </a:lnTo>
                      <a:lnTo>
                        <a:pt x="48" y="6"/>
                      </a:lnTo>
                      <a:lnTo>
                        <a:pt x="50" y="6"/>
                      </a:lnTo>
                      <a:lnTo>
                        <a:pt x="52" y="6"/>
                      </a:lnTo>
                      <a:lnTo>
                        <a:pt x="52" y="4"/>
                      </a:lnTo>
                      <a:lnTo>
                        <a:pt x="54" y="4"/>
                      </a:lnTo>
                      <a:lnTo>
                        <a:pt x="55" y="4"/>
                      </a:lnTo>
                      <a:lnTo>
                        <a:pt x="57" y="4"/>
                      </a:lnTo>
                      <a:lnTo>
                        <a:pt x="59" y="4"/>
                      </a:lnTo>
                      <a:lnTo>
                        <a:pt x="59" y="2"/>
                      </a:lnTo>
                      <a:lnTo>
                        <a:pt x="57" y="2"/>
                      </a:lnTo>
                      <a:lnTo>
                        <a:pt x="55" y="0"/>
                      </a:lnTo>
                      <a:lnTo>
                        <a:pt x="54" y="0"/>
                      </a:lnTo>
                      <a:lnTo>
                        <a:pt x="52" y="0"/>
                      </a:lnTo>
                      <a:lnTo>
                        <a:pt x="50" y="0"/>
                      </a:lnTo>
                      <a:lnTo>
                        <a:pt x="48" y="0"/>
                      </a:lnTo>
                      <a:lnTo>
                        <a:pt x="44" y="0"/>
                      </a:lnTo>
                      <a:lnTo>
                        <a:pt x="42" y="0"/>
                      </a:lnTo>
                      <a:lnTo>
                        <a:pt x="40" y="0"/>
                      </a:lnTo>
                      <a:lnTo>
                        <a:pt x="38" y="0"/>
                      </a:lnTo>
                      <a:lnTo>
                        <a:pt x="36" y="0"/>
                      </a:lnTo>
                      <a:lnTo>
                        <a:pt x="36" y="2"/>
                      </a:lnTo>
                      <a:lnTo>
                        <a:pt x="34" y="2"/>
                      </a:lnTo>
                      <a:lnTo>
                        <a:pt x="32" y="2"/>
                      </a:lnTo>
                      <a:lnTo>
                        <a:pt x="31" y="2"/>
                      </a:lnTo>
                      <a:lnTo>
                        <a:pt x="31" y="4"/>
                      </a:lnTo>
                      <a:lnTo>
                        <a:pt x="31" y="6"/>
                      </a:lnTo>
                      <a:lnTo>
                        <a:pt x="29" y="6"/>
                      </a:lnTo>
                      <a:lnTo>
                        <a:pt x="27" y="6"/>
                      </a:lnTo>
                      <a:lnTo>
                        <a:pt x="25" y="6"/>
                      </a:lnTo>
                      <a:lnTo>
                        <a:pt x="23" y="6"/>
                      </a:lnTo>
                      <a:lnTo>
                        <a:pt x="21" y="8"/>
                      </a:lnTo>
                      <a:lnTo>
                        <a:pt x="19" y="6"/>
                      </a:lnTo>
                      <a:lnTo>
                        <a:pt x="17" y="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8" name="Freeform 101"/>
                <p:cNvSpPr>
                  <a:spLocks/>
                </p:cNvSpPr>
                <p:nvPr/>
              </p:nvSpPr>
              <p:spPr bwMode="auto">
                <a:xfrm>
                  <a:off x="4998" y="167"/>
                  <a:ext cx="69" cy="56"/>
                </a:xfrm>
                <a:custGeom>
                  <a:avLst/>
                  <a:gdLst>
                    <a:gd name="T0" fmla="*/ 13 w 69"/>
                    <a:gd name="T1" fmla="*/ 8 h 56"/>
                    <a:gd name="T2" fmla="*/ 9 w 69"/>
                    <a:gd name="T3" fmla="*/ 10 h 56"/>
                    <a:gd name="T4" fmla="*/ 7 w 69"/>
                    <a:gd name="T5" fmla="*/ 13 h 56"/>
                    <a:gd name="T6" fmla="*/ 4 w 69"/>
                    <a:gd name="T7" fmla="*/ 15 h 56"/>
                    <a:gd name="T8" fmla="*/ 0 w 69"/>
                    <a:gd name="T9" fmla="*/ 17 h 56"/>
                    <a:gd name="T10" fmla="*/ 2 w 69"/>
                    <a:gd name="T11" fmla="*/ 19 h 56"/>
                    <a:gd name="T12" fmla="*/ 4 w 69"/>
                    <a:gd name="T13" fmla="*/ 23 h 56"/>
                    <a:gd name="T14" fmla="*/ 6 w 69"/>
                    <a:gd name="T15" fmla="*/ 23 h 56"/>
                    <a:gd name="T16" fmla="*/ 7 w 69"/>
                    <a:gd name="T17" fmla="*/ 21 h 56"/>
                    <a:gd name="T18" fmla="*/ 13 w 69"/>
                    <a:gd name="T19" fmla="*/ 21 h 56"/>
                    <a:gd name="T20" fmla="*/ 13 w 69"/>
                    <a:gd name="T21" fmla="*/ 21 h 56"/>
                    <a:gd name="T22" fmla="*/ 15 w 69"/>
                    <a:gd name="T23" fmla="*/ 21 h 56"/>
                    <a:gd name="T24" fmla="*/ 17 w 69"/>
                    <a:gd name="T25" fmla="*/ 25 h 56"/>
                    <a:gd name="T26" fmla="*/ 19 w 69"/>
                    <a:gd name="T27" fmla="*/ 29 h 56"/>
                    <a:gd name="T28" fmla="*/ 21 w 69"/>
                    <a:gd name="T29" fmla="*/ 33 h 56"/>
                    <a:gd name="T30" fmla="*/ 23 w 69"/>
                    <a:gd name="T31" fmla="*/ 35 h 56"/>
                    <a:gd name="T32" fmla="*/ 23 w 69"/>
                    <a:gd name="T33" fmla="*/ 40 h 56"/>
                    <a:gd name="T34" fmla="*/ 23 w 69"/>
                    <a:gd name="T35" fmla="*/ 44 h 56"/>
                    <a:gd name="T36" fmla="*/ 21 w 69"/>
                    <a:gd name="T37" fmla="*/ 48 h 56"/>
                    <a:gd name="T38" fmla="*/ 23 w 69"/>
                    <a:gd name="T39" fmla="*/ 50 h 56"/>
                    <a:gd name="T40" fmla="*/ 25 w 69"/>
                    <a:gd name="T41" fmla="*/ 52 h 56"/>
                    <a:gd name="T42" fmla="*/ 27 w 69"/>
                    <a:gd name="T43" fmla="*/ 54 h 56"/>
                    <a:gd name="T44" fmla="*/ 31 w 69"/>
                    <a:gd name="T45" fmla="*/ 56 h 56"/>
                    <a:gd name="T46" fmla="*/ 32 w 69"/>
                    <a:gd name="T47" fmla="*/ 54 h 56"/>
                    <a:gd name="T48" fmla="*/ 38 w 69"/>
                    <a:gd name="T49" fmla="*/ 50 h 56"/>
                    <a:gd name="T50" fmla="*/ 42 w 69"/>
                    <a:gd name="T51" fmla="*/ 46 h 56"/>
                    <a:gd name="T52" fmla="*/ 44 w 69"/>
                    <a:gd name="T53" fmla="*/ 42 h 56"/>
                    <a:gd name="T54" fmla="*/ 52 w 69"/>
                    <a:gd name="T55" fmla="*/ 40 h 56"/>
                    <a:gd name="T56" fmla="*/ 54 w 69"/>
                    <a:gd name="T57" fmla="*/ 38 h 56"/>
                    <a:gd name="T58" fmla="*/ 57 w 69"/>
                    <a:gd name="T59" fmla="*/ 35 h 56"/>
                    <a:gd name="T60" fmla="*/ 57 w 69"/>
                    <a:gd name="T61" fmla="*/ 33 h 56"/>
                    <a:gd name="T62" fmla="*/ 54 w 69"/>
                    <a:gd name="T63" fmla="*/ 33 h 56"/>
                    <a:gd name="T64" fmla="*/ 54 w 69"/>
                    <a:gd name="T65" fmla="*/ 31 h 56"/>
                    <a:gd name="T66" fmla="*/ 55 w 69"/>
                    <a:gd name="T67" fmla="*/ 29 h 56"/>
                    <a:gd name="T68" fmla="*/ 57 w 69"/>
                    <a:gd name="T69" fmla="*/ 29 h 56"/>
                    <a:gd name="T70" fmla="*/ 59 w 69"/>
                    <a:gd name="T71" fmla="*/ 29 h 56"/>
                    <a:gd name="T72" fmla="*/ 61 w 69"/>
                    <a:gd name="T73" fmla="*/ 25 h 56"/>
                    <a:gd name="T74" fmla="*/ 61 w 69"/>
                    <a:gd name="T75" fmla="*/ 21 h 56"/>
                    <a:gd name="T76" fmla="*/ 61 w 69"/>
                    <a:gd name="T77" fmla="*/ 15 h 56"/>
                    <a:gd name="T78" fmla="*/ 63 w 69"/>
                    <a:gd name="T79" fmla="*/ 12 h 56"/>
                    <a:gd name="T80" fmla="*/ 67 w 69"/>
                    <a:gd name="T81" fmla="*/ 10 h 56"/>
                    <a:gd name="T82" fmla="*/ 69 w 69"/>
                    <a:gd name="T83" fmla="*/ 6 h 56"/>
                    <a:gd name="T84" fmla="*/ 67 w 69"/>
                    <a:gd name="T85" fmla="*/ 6 h 56"/>
                    <a:gd name="T86" fmla="*/ 63 w 69"/>
                    <a:gd name="T87" fmla="*/ 6 h 56"/>
                    <a:gd name="T88" fmla="*/ 59 w 69"/>
                    <a:gd name="T89" fmla="*/ 6 h 56"/>
                    <a:gd name="T90" fmla="*/ 57 w 69"/>
                    <a:gd name="T91" fmla="*/ 8 h 56"/>
                    <a:gd name="T92" fmla="*/ 50 w 69"/>
                    <a:gd name="T93" fmla="*/ 6 h 56"/>
                    <a:gd name="T94" fmla="*/ 50 w 69"/>
                    <a:gd name="T95" fmla="*/ 6 h 56"/>
                    <a:gd name="T96" fmla="*/ 52 w 69"/>
                    <a:gd name="T97" fmla="*/ 4 h 56"/>
                    <a:gd name="T98" fmla="*/ 55 w 69"/>
                    <a:gd name="T99" fmla="*/ 4 h 56"/>
                    <a:gd name="T100" fmla="*/ 59 w 69"/>
                    <a:gd name="T101" fmla="*/ 2 h 56"/>
                    <a:gd name="T102" fmla="*/ 55 w 69"/>
                    <a:gd name="T103" fmla="*/ 0 h 56"/>
                    <a:gd name="T104" fmla="*/ 52 w 69"/>
                    <a:gd name="T105" fmla="*/ 0 h 56"/>
                    <a:gd name="T106" fmla="*/ 42 w 69"/>
                    <a:gd name="T107" fmla="*/ 0 h 56"/>
                    <a:gd name="T108" fmla="*/ 38 w 69"/>
                    <a:gd name="T109" fmla="*/ 0 h 56"/>
                    <a:gd name="T110" fmla="*/ 34 w 69"/>
                    <a:gd name="T111" fmla="*/ 2 h 56"/>
                    <a:gd name="T112" fmla="*/ 32 w 69"/>
                    <a:gd name="T113" fmla="*/ 2 h 56"/>
                    <a:gd name="T114" fmla="*/ 31 w 69"/>
                    <a:gd name="T115" fmla="*/ 4 h 56"/>
                    <a:gd name="T116" fmla="*/ 31 w 69"/>
                    <a:gd name="T117" fmla="*/ 6 h 56"/>
                    <a:gd name="T118" fmla="*/ 31 w 69"/>
                    <a:gd name="T119" fmla="*/ 6 h 56"/>
                    <a:gd name="T120" fmla="*/ 27 w 69"/>
                    <a:gd name="T121" fmla="*/ 6 h 56"/>
                    <a:gd name="T122" fmla="*/ 23 w 69"/>
                    <a:gd name="T123" fmla="*/ 6 h 56"/>
                    <a:gd name="T124" fmla="*/ 19 w 69"/>
                    <a:gd name="T125" fmla="*/ 6 h 5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69"/>
                    <a:gd name="T190" fmla="*/ 0 h 56"/>
                    <a:gd name="T191" fmla="*/ 69 w 69"/>
                    <a:gd name="T192" fmla="*/ 56 h 5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69" h="56">
                      <a:moveTo>
                        <a:pt x="17" y="8"/>
                      </a:moveTo>
                      <a:lnTo>
                        <a:pt x="15" y="8"/>
                      </a:lnTo>
                      <a:lnTo>
                        <a:pt x="13" y="8"/>
                      </a:lnTo>
                      <a:lnTo>
                        <a:pt x="11" y="8"/>
                      </a:lnTo>
                      <a:lnTo>
                        <a:pt x="9" y="10"/>
                      </a:lnTo>
                      <a:lnTo>
                        <a:pt x="7" y="12"/>
                      </a:lnTo>
                      <a:lnTo>
                        <a:pt x="7" y="13"/>
                      </a:lnTo>
                      <a:lnTo>
                        <a:pt x="6" y="13"/>
                      </a:lnTo>
                      <a:lnTo>
                        <a:pt x="6" y="15"/>
                      </a:lnTo>
                      <a:lnTo>
                        <a:pt x="4" y="15"/>
                      </a:lnTo>
                      <a:lnTo>
                        <a:pt x="2" y="17"/>
                      </a:lnTo>
                      <a:lnTo>
                        <a:pt x="0" y="17"/>
                      </a:lnTo>
                      <a:lnTo>
                        <a:pt x="0" y="19"/>
                      </a:lnTo>
                      <a:lnTo>
                        <a:pt x="2" y="19"/>
                      </a:lnTo>
                      <a:lnTo>
                        <a:pt x="4" y="21"/>
                      </a:lnTo>
                      <a:lnTo>
                        <a:pt x="4" y="23"/>
                      </a:lnTo>
                      <a:lnTo>
                        <a:pt x="6" y="23"/>
                      </a:lnTo>
                      <a:lnTo>
                        <a:pt x="7" y="23"/>
                      </a:lnTo>
                      <a:lnTo>
                        <a:pt x="7" y="21"/>
                      </a:lnTo>
                      <a:lnTo>
                        <a:pt x="9" y="21"/>
                      </a:lnTo>
                      <a:lnTo>
                        <a:pt x="11" y="21"/>
                      </a:lnTo>
                      <a:lnTo>
                        <a:pt x="13" y="21"/>
                      </a:lnTo>
                      <a:lnTo>
                        <a:pt x="15" y="21"/>
                      </a:lnTo>
                      <a:lnTo>
                        <a:pt x="15" y="23"/>
                      </a:lnTo>
                      <a:lnTo>
                        <a:pt x="17" y="23"/>
                      </a:lnTo>
                      <a:lnTo>
                        <a:pt x="17" y="25"/>
                      </a:lnTo>
                      <a:lnTo>
                        <a:pt x="17" y="27"/>
                      </a:lnTo>
                      <a:lnTo>
                        <a:pt x="17" y="29"/>
                      </a:lnTo>
                      <a:lnTo>
                        <a:pt x="19" y="29"/>
                      </a:lnTo>
                      <a:lnTo>
                        <a:pt x="21" y="31"/>
                      </a:lnTo>
                      <a:lnTo>
                        <a:pt x="21" y="33"/>
                      </a:lnTo>
                      <a:lnTo>
                        <a:pt x="23" y="33"/>
                      </a:lnTo>
                      <a:lnTo>
                        <a:pt x="23" y="35"/>
                      </a:lnTo>
                      <a:lnTo>
                        <a:pt x="23" y="36"/>
                      </a:lnTo>
                      <a:lnTo>
                        <a:pt x="23" y="38"/>
                      </a:lnTo>
                      <a:lnTo>
                        <a:pt x="23" y="40"/>
                      </a:lnTo>
                      <a:lnTo>
                        <a:pt x="23" y="42"/>
                      </a:lnTo>
                      <a:lnTo>
                        <a:pt x="23" y="44"/>
                      </a:lnTo>
                      <a:lnTo>
                        <a:pt x="21" y="44"/>
                      </a:lnTo>
                      <a:lnTo>
                        <a:pt x="21" y="46"/>
                      </a:lnTo>
                      <a:lnTo>
                        <a:pt x="21" y="48"/>
                      </a:lnTo>
                      <a:lnTo>
                        <a:pt x="23" y="48"/>
                      </a:lnTo>
                      <a:lnTo>
                        <a:pt x="23" y="50"/>
                      </a:lnTo>
                      <a:lnTo>
                        <a:pt x="23" y="52"/>
                      </a:lnTo>
                      <a:lnTo>
                        <a:pt x="25" y="52"/>
                      </a:lnTo>
                      <a:lnTo>
                        <a:pt x="25" y="54"/>
                      </a:lnTo>
                      <a:lnTo>
                        <a:pt x="27" y="54"/>
                      </a:lnTo>
                      <a:lnTo>
                        <a:pt x="27" y="56"/>
                      </a:lnTo>
                      <a:lnTo>
                        <a:pt x="29" y="56"/>
                      </a:lnTo>
                      <a:lnTo>
                        <a:pt x="31" y="56"/>
                      </a:lnTo>
                      <a:lnTo>
                        <a:pt x="32" y="56"/>
                      </a:lnTo>
                      <a:lnTo>
                        <a:pt x="32" y="54"/>
                      </a:lnTo>
                      <a:lnTo>
                        <a:pt x="34" y="54"/>
                      </a:lnTo>
                      <a:lnTo>
                        <a:pt x="36" y="52"/>
                      </a:lnTo>
                      <a:lnTo>
                        <a:pt x="38" y="50"/>
                      </a:lnTo>
                      <a:lnTo>
                        <a:pt x="40" y="48"/>
                      </a:lnTo>
                      <a:lnTo>
                        <a:pt x="40" y="46"/>
                      </a:lnTo>
                      <a:lnTo>
                        <a:pt x="42" y="46"/>
                      </a:lnTo>
                      <a:lnTo>
                        <a:pt x="42" y="44"/>
                      </a:lnTo>
                      <a:lnTo>
                        <a:pt x="44" y="44"/>
                      </a:lnTo>
                      <a:lnTo>
                        <a:pt x="44" y="42"/>
                      </a:lnTo>
                      <a:lnTo>
                        <a:pt x="46" y="40"/>
                      </a:lnTo>
                      <a:lnTo>
                        <a:pt x="48" y="40"/>
                      </a:lnTo>
                      <a:lnTo>
                        <a:pt x="50" y="40"/>
                      </a:lnTo>
                      <a:lnTo>
                        <a:pt x="52" y="40"/>
                      </a:lnTo>
                      <a:lnTo>
                        <a:pt x="54" y="38"/>
                      </a:lnTo>
                      <a:lnTo>
                        <a:pt x="55" y="36"/>
                      </a:lnTo>
                      <a:lnTo>
                        <a:pt x="57" y="36"/>
                      </a:lnTo>
                      <a:lnTo>
                        <a:pt x="57" y="35"/>
                      </a:lnTo>
                      <a:lnTo>
                        <a:pt x="57" y="33"/>
                      </a:lnTo>
                      <a:lnTo>
                        <a:pt x="55" y="33"/>
                      </a:lnTo>
                      <a:lnTo>
                        <a:pt x="54" y="33"/>
                      </a:lnTo>
                      <a:lnTo>
                        <a:pt x="54" y="31"/>
                      </a:lnTo>
                      <a:lnTo>
                        <a:pt x="54" y="29"/>
                      </a:lnTo>
                      <a:lnTo>
                        <a:pt x="55" y="29"/>
                      </a:lnTo>
                      <a:lnTo>
                        <a:pt x="57" y="29"/>
                      </a:lnTo>
                      <a:lnTo>
                        <a:pt x="59" y="29"/>
                      </a:lnTo>
                      <a:lnTo>
                        <a:pt x="61" y="27"/>
                      </a:lnTo>
                      <a:lnTo>
                        <a:pt x="61" y="25"/>
                      </a:lnTo>
                      <a:lnTo>
                        <a:pt x="61" y="23"/>
                      </a:lnTo>
                      <a:lnTo>
                        <a:pt x="61" y="21"/>
                      </a:lnTo>
                      <a:lnTo>
                        <a:pt x="61" y="19"/>
                      </a:lnTo>
                      <a:lnTo>
                        <a:pt x="61" y="17"/>
                      </a:lnTo>
                      <a:lnTo>
                        <a:pt x="61" y="15"/>
                      </a:lnTo>
                      <a:lnTo>
                        <a:pt x="61" y="13"/>
                      </a:lnTo>
                      <a:lnTo>
                        <a:pt x="63" y="13"/>
                      </a:lnTo>
                      <a:lnTo>
                        <a:pt x="63" y="12"/>
                      </a:lnTo>
                      <a:lnTo>
                        <a:pt x="65" y="12"/>
                      </a:lnTo>
                      <a:lnTo>
                        <a:pt x="65" y="10"/>
                      </a:lnTo>
                      <a:lnTo>
                        <a:pt x="67" y="10"/>
                      </a:lnTo>
                      <a:lnTo>
                        <a:pt x="69" y="8"/>
                      </a:lnTo>
                      <a:lnTo>
                        <a:pt x="69" y="6"/>
                      </a:lnTo>
                      <a:lnTo>
                        <a:pt x="67" y="6"/>
                      </a:lnTo>
                      <a:lnTo>
                        <a:pt x="65" y="6"/>
                      </a:lnTo>
                      <a:lnTo>
                        <a:pt x="63" y="6"/>
                      </a:lnTo>
                      <a:lnTo>
                        <a:pt x="61" y="6"/>
                      </a:lnTo>
                      <a:lnTo>
                        <a:pt x="59" y="6"/>
                      </a:lnTo>
                      <a:lnTo>
                        <a:pt x="59" y="8"/>
                      </a:lnTo>
                      <a:lnTo>
                        <a:pt x="57" y="8"/>
                      </a:lnTo>
                      <a:lnTo>
                        <a:pt x="55" y="8"/>
                      </a:lnTo>
                      <a:lnTo>
                        <a:pt x="54" y="8"/>
                      </a:lnTo>
                      <a:lnTo>
                        <a:pt x="52" y="8"/>
                      </a:lnTo>
                      <a:lnTo>
                        <a:pt x="50" y="6"/>
                      </a:lnTo>
                      <a:lnTo>
                        <a:pt x="48" y="6"/>
                      </a:lnTo>
                      <a:lnTo>
                        <a:pt x="50" y="6"/>
                      </a:lnTo>
                      <a:lnTo>
                        <a:pt x="52" y="6"/>
                      </a:lnTo>
                      <a:lnTo>
                        <a:pt x="52" y="4"/>
                      </a:lnTo>
                      <a:lnTo>
                        <a:pt x="54" y="4"/>
                      </a:lnTo>
                      <a:lnTo>
                        <a:pt x="55" y="4"/>
                      </a:lnTo>
                      <a:lnTo>
                        <a:pt x="57" y="4"/>
                      </a:lnTo>
                      <a:lnTo>
                        <a:pt x="59" y="4"/>
                      </a:lnTo>
                      <a:lnTo>
                        <a:pt x="59" y="2"/>
                      </a:lnTo>
                      <a:lnTo>
                        <a:pt x="57" y="2"/>
                      </a:lnTo>
                      <a:lnTo>
                        <a:pt x="55" y="0"/>
                      </a:lnTo>
                      <a:lnTo>
                        <a:pt x="54" y="0"/>
                      </a:lnTo>
                      <a:lnTo>
                        <a:pt x="52" y="0"/>
                      </a:lnTo>
                      <a:lnTo>
                        <a:pt x="50" y="0"/>
                      </a:lnTo>
                      <a:lnTo>
                        <a:pt x="48" y="0"/>
                      </a:lnTo>
                      <a:lnTo>
                        <a:pt x="44" y="0"/>
                      </a:lnTo>
                      <a:lnTo>
                        <a:pt x="42" y="0"/>
                      </a:lnTo>
                      <a:lnTo>
                        <a:pt x="40" y="0"/>
                      </a:lnTo>
                      <a:lnTo>
                        <a:pt x="38" y="0"/>
                      </a:lnTo>
                      <a:lnTo>
                        <a:pt x="36" y="0"/>
                      </a:lnTo>
                      <a:lnTo>
                        <a:pt x="36" y="2"/>
                      </a:lnTo>
                      <a:lnTo>
                        <a:pt x="34" y="2"/>
                      </a:lnTo>
                      <a:lnTo>
                        <a:pt x="32" y="2"/>
                      </a:lnTo>
                      <a:lnTo>
                        <a:pt x="31" y="2"/>
                      </a:lnTo>
                      <a:lnTo>
                        <a:pt x="31" y="4"/>
                      </a:lnTo>
                      <a:lnTo>
                        <a:pt x="31" y="6"/>
                      </a:lnTo>
                      <a:lnTo>
                        <a:pt x="29" y="6"/>
                      </a:lnTo>
                      <a:lnTo>
                        <a:pt x="27" y="6"/>
                      </a:lnTo>
                      <a:lnTo>
                        <a:pt x="25" y="6"/>
                      </a:lnTo>
                      <a:lnTo>
                        <a:pt x="23" y="6"/>
                      </a:lnTo>
                      <a:lnTo>
                        <a:pt x="21" y="8"/>
                      </a:lnTo>
                      <a:lnTo>
                        <a:pt x="19" y="6"/>
                      </a:lnTo>
                      <a:lnTo>
                        <a:pt x="17" y="8"/>
                      </a:lnTo>
                    </a:path>
                  </a:pathLst>
                </a:custGeom>
                <a:noFill/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9" name="Freeform 102"/>
                <p:cNvSpPr>
                  <a:spLocks/>
                </p:cNvSpPr>
                <p:nvPr/>
              </p:nvSpPr>
              <p:spPr bwMode="auto">
                <a:xfrm>
                  <a:off x="5053" y="211"/>
                  <a:ext cx="14" cy="6"/>
                </a:xfrm>
                <a:custGeom>
                  <a:avLst/>
                  <a:gdLst>
                    <a:gd name="T0" fmla="*/ 6 w 14"/>
                    <a:gd name="T1" fmla="*/ 2 h 6"/>
                    <a:gd name="T2" fmla="*/ 6 w 14"/>
                    <a:gd name="T3" fmla="*/ 2 h 6"/>
                    <a:gd name="T4" fmla="*/ 6 w 14"/>
                    <a:gd name="T5" fmla="*/ 2 h 6"/>
                    <a:gd name="T6" fmla="*/ 6 w 14"/>
                    <a:gd name="T7" fmla="*/ 2 h 6"/>
                    <a:gd name="T8" fmla="*/ 6 w 14"/>
                    <a:gd name="T9" fmla="*/ 2 h 6"/>
                    <a:gd name="T10" fmla="*/ 8 w 14"/>
                    <a:gd name="T11" fmla="*/ 2 h 6"/>
                    <a:gd name="T12" fmla="*/ 8 w 14"/>
                    <a:gd name="T13" fmla="*/ 2 h 6"/>
                    <a:gd name="T14" fmla="*/ 8 w 14"/>
                    <a:gd name="T15" fmla="*/ 2 h 6"/>
                    <a:gd name="T16" fmla="*/ 10 w 14"/>
                    <a:gd name="T17" fmla="*/ 2 h 6"/>
                    <a:gd name="T18" fmla="*/ 10 w 14"/>
                    <a:gd name="T19" fmla="*/ 0 h 6"/>
                    <a:gd name="T20" fmla="*/ 12 w 14"/>
                    <a:gd name="T21" fmla="*/ 0 h 6"/>
                    <a:gd name="T22" fmla="*/ 12 w 14"/>
                    <a:gd name="T23" fmla="*/ 0 h 6"/>
                    <a:gd name="T24" fmla="*/ 12 w 14"/>
                    <a:gd name="T25" fmla="*/ 0 h 6"/>
                    <a:gd name="T26" fmla="*/ 14 w 14"/>
                    <a:gd name="T27" fmla="*/ 0 h 6"/>
                    <a:gd name="T28" fmla="*/ 14 w 14"/>
                    <a:gd name="T29" fmla="*/ 0 h 6"/>
                    <a:gd name="T30" fmla="*/ 14 w 14"/>
                    <a:gd name="T31" fmla="*/ 0 h 6"/>
                    <a:gd name="T32" fmla="*/ 14 w 14"/>
                    <a:gd name="T33" fmla="*/ 0 h 6"/>
                    <a:gd name="T34" fmla="*/ 14 w 14"/>
                    <a:gd name="T35" fmla="*/ 2 h 6"/>
                    <a:gd name="T36" fmla="*/ 14 w 14"/>
                    <a:gd name="T37" fmla="*/ 2 h 6"/>
                    <a:gd name="T38" fmla="*/ 14 w 14"/>
                    <a:gd name="T39" fmla="*/ 2 h 6"/>
                    <a:gd name="T40" fmla="*/ 14 w 14"/>
                    <a:gd name="T41" fmla="*/ 4 h 6"/>
                    <a:gd name="T42" fmla="*/ 14 w 14"/>
                    <a:gd name="T43" fmla="*/ 4 h 6"/>
                    <a:gd name="T44" fmla="*/ 14 w 14"/>
                    <a:gd name="T45" fmla="*/ 6 h 6"/>
                    <a:gd name="T46" fmla="*/ 12 w 14"/>
                    <a:gd name="T47" fmla="*/ 6 h 6"/>
                    <a:gd name="T48" fmla="*/ 12 w 14"/>
                    <a:gd name="T49" fmla="*/ 6 h 6"/>
                    <a:gd name="T50" fmla="*/ 10 w 14"/>
                    <a:gd name="T51" fmla="*/ 6 h 6"/>
                    <a:gd name="T52" fmla="*/ 8 w 14"/>
                    <a:gd name="T53" fmla="*/ 6 h 6"/>
                    <a:gd name="T54" fmla="*/ 6 w 14"/>
                    <a:gd name="T55" fmla="*/ 6 h 6"/>
                    <a:gd name="T56" fmla="*/ 4 w 14"/>
                    <a:gd name="T57" fmla="*/ 6 h 6"/>
                    <a:gd name="T58" fmla="*/ 4 w 14"/>
                    <a:gd name="T59" fmla="*/ 6 h 6"/>
                    <a:gd name="T60" fmla="*/ 4 w 14"/>
                    <a:gd name="T61" fmla="*/ 6 h 6"/>
                    <a:gd name="T62" fmla="*/ 4 w 14"/>
                    <a:gd name="T63" fmla="*/ 6 h 6"/>
                    <a:gd name="T64" fmla="*/ 2 w 14"/>
                    <a:gd name="T65" fmla="*/ 6 h 6"/>
                    <a:gd name="T66" fmla="*/ 2 w 14"/>
                    <a:gd name="T67" fmla="*/ 4 h 6"/>
                    <a:gd name="T68" fmla="*/ 2 w 14"/>
                    <a:gd name="T69" fmla="*/ 4 h 6"/>
                    <a:gd name="T70" fmla="*/ 0 w 14"/>
                    <a:gd name="T71" fmla="*/ 4 h 6"/>
                    <a:gd name="T72" fmla="*/ 0 w 14"/>
                    <a:gd name="T73" fmla="*/ 2 h 6"/>
                    <a:gd name="T74" fmla="*/ 0 w 14"/>
                    <a:gd name="T75" fmla="*/ 2 h 6"/>
                    <a:gd name="T76" fmla="*/ 0 w 14"/>
                    <a:gd name="T77" fmla="*/ 2 h 6"/>
                    <a:gd name="T78" fmla="*/ 0 w 14"/>
                    <a:gd name="T79" fmla="*/ 0 h 6"/>
                    <a:gd name="T80" fmla="*/ 0 w 14"/>
                    <a:gd name="T81" fmla="*/ 0 h 6"/>
                    <a:gd name="T82" fmla="*/ 0 w 14"/>
                    <a:gd name="T83" fmla="*/ 0 h 6"/>
                    <a:gd name="T84" fmla="*/ 2 w 14"/>
                    <a:gd name="T85" fmla="*/ 0 h 6"/>
                    <a:gd name="T86" fmla="*/ 2 w 14"/>
                    <a:gd name="T87" fmla="*/ 0 h 6"/>
                    <a:gd name="T88" fmla="*/ 2 w 14"/>
                    <a:gd name="T89" fmla="*/ 0 h 6"/>
                    <a:gd name="T90" fmla="*/ 4 w 14"/>
                    <a:gd name="T91" fmla="*/ 0 h 6"/>
                    <a:gd name="T92" fmla="*/ 4 w 14"/>
                    <a:gd name="T93" fmla="*/ 0 h 6"/>
                    <a:gd name="T94" fmla="*/ 4 w 14"/>
                    <a:gd name="T95" fmla="*/ 0 h 6"/>
                    <a:gd name="T96" fmla="*/ 4 w 14"/>
                    <a:gd name="T97" fmla="*/ 0 h 6"/>
                    <a:gd name="T98" fmla="*/ 6 w 14"/>
                    <a:gd name="T99" fmla="*/ 0 h 6"/>
                    <a:gd name="T100" fmla="*/ 6 w 14"/>
                    <a:gd name="T101" fmla="*/ 2 h 6"/>
                    <a:gd name="T102" fmla="*/ 6 w 14"/>
                    <a:gd name="T103" fmla="*/ 2 h 6"/>
                    <a:gd name="T104" fmla="*/ 6 w 14"/>
                    <a:gd name="T105" fmla="*/ 2 h 6"/>
                    <a:gd name="T106" fmla="*/ 6 w 14"/>
                    <a:gd name="T107" fmla="*/ 2 h 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4"/>
                    <a:gd name="T163" fmla="*/ 0 h 6"/>
                    <a:gd name="T164" fmla="*/ 14 w 14"/>
                    <a:gd name="T165" fmla="*/ 6 h 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4" h="6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4" y="0"/>
                      </a:lnTo>
                      <a:lnTo>
                        <a:pt x="14" y="2"/>
                      </a:lnTo>
                      <a:lnTo>
                        <a:pt x="14" y="4"/>
                      </a:lnTo>
                      <a:lnTo>
                        <a:pt x="14" y="6"/>
                      </a:lnTo>
                      <a:lnTo>
                        <a:pt x="12" y="6"/>
                      </a:lnTo>
                      <a:lnTo>
                        <a:pt x="10" y="6"/>
                      </a:lnTo>
                      <a:lnTo>
                        <a:pt x="8" y="6"/>
                      </a:lnTo>
                      <a:lnTo>
                        <a:pt x="6" y="6"/>
                      </a:lnTo>
                      <a:lnTo>
                        <a:pt x="4" y="6"/>
                      </a:lnTo>
                      <a:lnTo>
                        <a:pt x="2" y="6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0" name="Freeform 103"/>
                <p:cNvSpPr>
                  <a:spLocks/>
                </p:cNvSpPr>
                <p:nvPr/>
              </p:nvSpPr>
              <p:spPr bwMode="auto">
                <a:xfrm>
                  <a:off x="5053" y="211"/>
                  <a:ext cx="14" cy="6"/>
                </a:xfrm>
                <a:custGeom>
                  <a:avLst/>
                  <a:gdLst>
                    <a:gd name="T0" fmla="*/ 6 w 14"/>
                    <a:gd name="T1" fmla="*/ 2 h 6"/>
                    <a:gd name="T2" fmla="*/ 6 w 14"/>
                    <a:gd name="T3" fmla="*/ 2 h 6"/>
                    <a:gd name="T4" fmla="*/ 6 w 14"/>
                    <a:gd name="T5" fmla="*/ 2 h 6"/>
                    <a:gd name="T6" fmla="*/ 6 w 14"/>
                    <a:gd name="T7" fmla="*/ 2 h 6"/>
                    <a:gd name="T8" fmla="*/ 6 w 14"/>
                    <a:gd name="T9" fmla="*/ 2 h 6"/>
                    <a:gd name="T10" fmla="*/ 8 w 14"/>
                    <a:gd name="T11" fmla="*/ 2 h 6"/>
                    <a:gd name="T12" fmla="*/ 8 w 14"/>
                    <a:gd name="T13" fmla="*/ 2 h 6"/>
                    <a:gd name="T14" fmla="*/ 8 w 14"/>
                    <a:gd name="T15" fmla="*/ 2 h 6"/>
                    <a:gd name="T16" fmla="*/ 10 w 14"/>
                    <a:gd name="T17" fmla="*/ 2 h 6"/>
                    <a:gd name="T18" fmla="*/ 10 w 14"/>
                    <a:gd name="T19" fmla="*/ 0 h 6"/>
                    <a:gd name="T20" fmla="*/ 12 w 14"/>
                    <a:gd name="T21" fmla="*/ 0 h 6"/>
                    <a:gd name="T22" fmla="*/ 12 w 14"/>
                    <a:gd name="T23" fmla="*/ 0 h 6"/>
                    <a:gd name="T24" fmla="*/ 12 w 14"/>
                    <a:gd name="T25" fmla="*/ 0 h 6"/>
                    <a:gd name="T26" fmla="*/ 14 w 14"/>
                    <a:gd name="T27" fmla="*/ 0 h 6"/>
                    <a:gd name="T28" fmla="*/ 14 w 14"/>
                    <a:gd name="T29" fmla="*/ 0 h 6"/>
                    <a:gd name="T30" fmla="*/ 14 w 14"/>
                    <a:gd name="T31" fmla="*/ 0 h 6"/>
                    <a:gd name="T32" fmla="*/ 14 w 14"/>
                    <a:gd name="T33" fmla="*/ 0 h 6"/>
                    <a:gd name="T34" fmla="*/ 14 w 14"/>
                    <a:gd name="T35" fmla="*/ 2 h 6"/>
                    <a:gd name="T36" fmla="*/ 14 w 14"/>
                    <a:gd name="T37" fmla="*/ 2 h 6"/>
                    <a:gd name="T38" fmla="*/ 14 w 14"/>
                    <a:gd name="T39" fmla="*/ 2 h 6"/>
                    <a:gd name="T40" fmla="*/ 14 w 14"/>
                    <a:gd name="T41" fmla="*/ 4 h 6"/>
                    <a:gd name="T42" fmla="*/ 14 w 14"/>
                    <a:gd name="T43" fmla="*/ 4 h 6"/>
                    <a:gd name="T44" fmla="*/ 14 w 14"/>
                    <a:gd name="T45" fmla="*/ 6 h 6"/>
                    <a:gd name="T46" fmla="*/ 12 w 14"/>
                    <a:gd name="T47" fmla="*/ 6 h 6"/>
                    <a:gd name="T48" fmla="*/ 12 w 14"/>
                    <a:gd name="T49" fmla="*/ 6 h 6"/>
                    <a:gd name="T50" fmla="*/ 10 w 14"/>
                    <a:gd name="T51" fmla="*/ 6 h 6"/>
                    <a:gd name="T52" fmla="*/ 8 w 14"/>
                    <a:gd name="T53" fmla="*/ 6 h 6"/>
                    <a:gd name="T54" fmla="*/ 6 w 14"/>
                    <a:gd name="T55" fmla="*/ 6 h 6"/>
                    <a:gd name="T56" fmla="*/ 4 w 14"/>
                    <a:gd name="T57" fmla="*/ 6 h 6"/>
                    <a:gd name="T58" fmla="*/ 4 w 14"/>
                    <a:gd name="T59" fmla="*/ 6 h 6"/>
                    <a:gd name="T60" fmla="*/ 4 w 14"/>
                    <a:gd name="T61" fmla="*/ 6 h 6"/>
                    <a:gd name="T62" fmla="*/ 4 w 14"/>
                    <a:gd name="T63" fmla="*/ 6 h 6"/>
                    <a:gd name="T64" fmla="*/ 2 w 14"/>
                    <a:gd name="T65" fmla="*/ 6 h 6"/>
                    <a:gd name="T66" fmla="*/ 2 w 14"/>
                    <a:gd name="T67" fmla="*/ 4 h 6"/>
                    <a:gd name="T68" fmla="*/ 2 w 14"/>
                    <a:gd name="T69" fmla="*/ 4 h 6"/>
                    <a:gd name="T70" fmla="*/ 0 w 14"/>
                    <a:gd name="T71" fmla="*/ 4 h 6"/>
                    <a:gd name="T72" fmla="*/ 0 w 14"/>
                    <a:gd name="T73" fmla="*/ 2 h 6"/>
                    <a:gd name="T74" fmla="*/ 0 w 14"/>
                    <a:gd name="T75" fmla="*/ 2 h 6"/>
                    <a:gd name="T76" fmla="*/ 0 w 14"/>
                    <a:gd name="T77" fmla="*/ 2 h 6"/>
                    <a:gd name="T78" fmla="*/ 0 w 14"/>
                    <a:gd name="T79" fmla="*/ 0 h 6"/>
                    <a:gd name="T80" fmla="*/ 0 w 14"/>
                    <a:gd name="T81" fmla="*/ 0 h 6"/>
                    <a:gd name="T82" fmla="*/ 0 w 14"/>
                    <a:gd name="T83" fmla="*/ 0 h 6"/>
                    <a:gd name="T84" fmla="*/ 2 w 14"/>
                    <a:gd name="T85" fmla="*/ 0 h 6"/>
                    <a:gd name="T86" fmla="*/ 2 w 14"/>
                    <a:gd name="T87" fmla="*/ 0 h 6"/>
                    <a:gd name="T88" fmla="*/ 2 w 14"/>
                    <a:gd name="T89" fmla="*/ 0 h 6"/>
                    <a:gd name="T90" fmla="*/ 4 w 14"/>
                    <a:gd name="T91" fmla="*/ 0 h 6"/>
                    <a:gd name="T92" fmla="*/ 4 w 14"/>
                    <a:gd name="T93" fmla="*/ 0 h 6"/>
                    <a:gd name="T94" fmla="*/ 4 w 14"/>
                    <a:gd name="T95" fmla="*/ 0 h 6"/>
                    <a:gd name="T96" fmla="*/ 4 w 14"/>
                    <a:gd name="T97" fmla="*/ 0 h 6"/>
                    <a:gd name="T98" fmla="*/ 6 w 14"/>
                    <a:gd name="T99" fmla="*/ 0 h 6"/>
                    <a:gd name="T100" fmla="*/ 6 w 14"/>
                    <a:gd name="T101" fmla="*/ 2 h 6"/>
                    <a:gd name="T102" fmla="*/ 6 w 14"/>
                    <a:gd name="T103" fmla="*/ 2 h 6"/>
                    <a:gd name="T104" fmla="*/ 6 w 14"/>
                    <a:gd name="T105" fmla="*/ 2 h 6"/>
                    <a:gd name="T106" fmla="*/ 6 w 14"/>
                    <a:gd name="T107" fmla="*/ 2 h 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4"/>
                    <a:gd name="T163" fmla="*/ 0 h 6"/>
                    <a:gd name="T164" fmla="*/ 14 w 14"/>
                    <a:gd name="T165" fmla="*/ 6 h 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4" h="6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8" y="2"/>
                      </a:lnTo>
                      <a:lnTo>
                        <a:pt x="10" y="2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4" y="0"/>
                      </a:lnTo>
                      <a:lnTo>
                        <a:pt x="14" y="2"/>
                      </a:lnTo>
                      <a:lnTo>
                        <a:pt x="14" y="4"/>
                      </a:lnTo>
                      <a:lnTo>
                        <a:pt x="14" y="6"/>
                      </a:lnTo>
                      <a:lnTo>
                        <a:pt x="12" y="6"/>
                      </a:lnTo>
                      <a:lnTo>
                        <a:pt x="10" y="6"/>
                      </a:lnTo>
                      <a:lnTo>
                        <a:pt x="8" y="6"/>
                      </a:lnTo>
                      <a:lnTo>
                        <a:pt x="6" y="6"/>
                      </a:lnTo>
                      <a:lnTo>
                        <a:pt x="4" y="6"/>
                      </a:lnTo>
                      <a:lnTo>
                        <a:pt x="2" y="6"/>
                      </a:lnTo>
                      <a:lnTo>
                        <a:pt x="2" y="4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6" y="2"/>
                      </a:lnTo>
                    </a:path>
                  </a:pathLst>
                </a:custGeom>
                <a:noFill/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1" name="Freeform 104"/>
                <p:cNvSpPr>
                  <a:spLocks/>
                </p:cNvSpPr>
                <p:nvPr/>
              </p:nvSpPr>
              <p:spPr bwMode="auto">
                <a:xfrm>
                  <a:off x="5078" y="225"/>
                  <a:ext cx="14" cy="17"/>
                </a:xfrm>
                <a:custGeom>
                  <a:avLst/>
                  <a:gdLst>
                    <a:gd name="T0" fmla="*/ 0 w 14"/>
                    <a:gd name="T1" fmla="*/ 7 h 17"/>
                    <a:gd name="T2" fmla="*/ 0 w 14"/>
                    <a:gd name="T3" fmla="*/ 7 h 17"/>
                    <a:gd name="T4" fmla="*/ 2 w 14"/>
                    <a:gd name="T5" fmla="*/ 5 h 17"/>
                    <a:gd name="T6" fmla="*/ 2 w 14"/>
                    <a:gd name="T7" fmla="*/ 5 h 17"/>
                    <a:gd name="T8" fmla="*/ 4 w 14"/>
                    <a:gd name="T9" fmla="*/ 5 h 17"/>
                    <a:gd name="T10" fmla="*/ 6 w 14"/>
                    <a:gd name="T11" fmla="*/ 3 h 17"/>
                    <a:gd name="T12" fmla="*/ 8 w 14"/>
                    <a:gd name="T13" fmla="*/ 0 h 17"/>
                    <a:gd name="T14" fmla="*/ 10 w 14"/>
                    <a:gd name="T15" fmla="*/ 0 h 17"/>
                    <a:gd name="T16" fmla="*/ 12 w 14"/>
                    <a:gd name="T17" fmla="*/ 0 h 17"/>
                    <a:gd name="T18" fmla="*/ 12 w 14"/>
                    <a:gd name="T19" fmla="*/ 0 h 17"/>
                    <a:gd name="T20" fmla="*/ 14 w 14"/>
                    <a:gd name="T21" fmla="*/ 1 h 17"/>
                    <a:gd name="T22" fmla="*/ 14 w 14"/>
                    <a:gd name="T23" fmla="*/ 3 h 17"/>
                    <a:gd name="T24" fmla="*/ 14 w 14"/>
                    <a:gd name="T25" fmla="*/ 5 h 17"/>
                    <a:gd name="T26" fmla="*/ 14 w 14"/>
                    <a:gd name="T27" fmla="*/ 7 h 17"/>
                    <a:gd name="T28" fmla="*/ 14 w 14"/>
                    <a:gd name="T29" fmla="*/ 9 h 17"/>
                    <a:gd name="T30" fmla="*/ 14 w 14"/>
                    <a:gd name="T31" fmla="*/ 13 h 17"/>
                    <a:gd name="T32" fmla="*/ 12 w 14"/>
                    <a:gd name="T33" fmla="*/ 15 h 17"/>
                    <a:gd name="T34" fmla="*/ 12 w 14"/>
                    <a:gd name="T35" fmla="*/ 15 h 17"/>
                    <a:gd name="T36" fmla="*/ 10 w 14"/>
                    <a:gd name="T37" fmla="*/ 17 h 17"/>
                    <a:gd name="T38" fmla="*/ 8 w 14"/>
                    <a:gd name="T39" fmla="*/ 17 h 17"/>
                    <a:gd name="T40" fmla="*/ 8 w 14"/>
                    <a:gd name="T41" fmla="*/ 15 h 17"/>
                    <a:gd name="T42" fmla="*/ 8 w 14"/>
                    <a:gd name="T43" fmla="*/ 13 h 17"/>
                    <a:gd name="T44" fmla="*/ 6 w 14"/>
                    <a:gd name="T45" fmla="*/ 11 h 17"/>
                    <a:gd name="T46" fmla="*/ 6 w 14"/>
                    <a:gd name="T47" fmla="*/ 11 h 17"/>
                    <a:gd name="T48" fmla="*/ 8 w 14"/>
                    <a:gd name="T49" fmla="*/ 9 h 17"/>
                    <a:gd name="T50" fmla="*/ 10 w 14"/>
                    <a:gd name="T51" fmla="*/ 9 h 17"/>
                    <a:gd name="T52" fmla="*/ 12 w 14"/>
                    <a:gd name="T53" fmla="*/ 7 h 17"/>
                    <a:gd name="T54" fmla="*/ 12 w 14"/>
                    <a:gd name="T55" fmla="*/ 5 h 17"/>
                    <a:gd name="T56" fmla="*/ 10 w 14"/>
                    <a:gd name="T57" fmla="*/ 5 h 17"/>
                    <a:gd name="T58" fmla="*/ 6 w 14"/>
                    <a:gd name="T59" fmla="*/ 5 h 17"/>
                    <a:gd name="T60" fmla="*/ 6 w 14"/>
                    <a:gd name="T61" fmla="*/ 5 h 17"/>
                    <a:gd name="T62" fmla="*/ 4 w 14"/>
                    <a:gd name="T63" fmla="*/ 7 h 17"/>
                    <a:gd name="T64" fmla="*/ 4 w 14"/>
                    <a:gd name="T65" fmla="*/ 9 h 17"/>
                    <a:gd name="T66" fmla="*/ 2 w 14"/>
                    <a:gd name="T67" fmla="*/ 9 h 17"/>
                    <a:gd name="T68" fmla="*/ 2 w 14"/>
                    <a:gd name="T69" fmla="*/ 9 h 17"/>
                    <a:gd name="T70" fmla="*/ 0 w 14"/>
                    <a:gd name="T71" fmla="*/ 9 h 17"/>
                    <a:gd name="T72" fmla="*/ 0 w 14"/>
                    <a:gd name="T73" fmla="*/ 7 h 1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4"/>
                    <a:gd name="T112" fmla="*/ 0 h 17"/>
                    <a:gd name="T113" fmla="*/ 14 w 14"/>
                    <a:gd name="T114" fmla="*/ 17 h 1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4" h="1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2" y="5"/>
                      </a:lnTo>
                      <a:lnTo>
                        <a:pt x="4" y="5"/>
                      </a:lnTo>
                      <a:lnTo>
                        <a:pt x="6" y="3"/>
                      </a:lnTo>
                      <a:lnTo>
                        <a:pt x="6" y="1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4" y="1"/>
                      </a:lnTo>
                      <a:lnTo>
                        <a:pt x="14" y="3"/>
                      </a:lnTo>
                      <a:lnTo>
                        <a:pt x="14" y="5"/>
                      </a:lnTo>
                      <a:lnTo>
                        <a:pt x="14" y="7"/>
                      </a:lnTo>
                      <a:lnTo>
                        <a:pt x="14" y="9"/>
                      </a:lnTo>
                      <a:lnTo>
                        <a:pt x="14" y="11"/>
                      </a:lnTo>
                      <a:lnTo>
                        <a:pt x="14" y="13"/>
                      </a:lnTo>
                      <a:lnTo>
                        <a:pt x="12" y="15"/>
                      </a:lnTo>
                      <a:lnTo>
                        <a:pt x="10" y="17"/>
                      </a:lnTo>
                      <a:lnTo>
                        <a:pt x="8" y="17"/>
                      </a:lnTo>
                      <a:lnTo>
                        <a:pt x="8" y="15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11"/>
                      </a:lnTo>
                      <a:lnTo>
                        <a:pt x="8" y="11"/>
                      </a:lnTo>
                      <a:lnTo>
                        <a:pt x="8" y="9"/>
                      </a:lnTo>
                      <a:lnTo>
                        <a:pt x="10" y="9"/>
                      </a:lnTo>
                      <a:lnTo>
                        <a:pt x="10" y="7"/>
                      </a:lnTo>
                      <a:lnTo>
                        <a:pt x="12" y="7"/>
                      </a:lnTo>
                      <a:lnTo>
                        <a:pt x="12" y="5"/>
                      </a:lnTo>
                      <a:lnTo>
                        <a:pt x="10" y="5"/>
                      </a:lnTo>
                      <a:lnTo>
                        <a:pt x="8" y="5"/>
                      </a:lnTo>
                      <a:lnTo>
                        <a:pt x="6" y="5"/>
                      </a:lnTo>
                      <a:lnTo>
                        <a:pt x="4" y="5"/>
                      </a:lnTo>
                      <a:lnTo>
                        <a:pt x="4" y="7"/>
                      </a:lnTo>
                      <a:lnTo>
                        <a:pt x="4" y="9"/>
                      </a:lnTo>
                      <a:lnTo>
                        <a:pt x="2" y="9"/>
                      </a:lnTo>
                      <a:lnTo>
                        <a:pt x="0" y="9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2" name="Freeform 105"/>
                <p:cNvSpPr>
                  <a:spLocks/>
                </p:cNvSpPr>
                <p:nvPr/>
              </p:nvSpPr>
              <p:spPr bwMode="auto">
                <a:xfrm>
                  <a:off x="5078" y="225"/>
                  <a:ext cx="14" cy="17"/>
                </a:xfrm>
                <a:custGeom>
                  <a:avLst/>
                  <a:gdLst>
                    <a:gd name="T0" fmla="*/ 0 w 14"/>
                    <a:gd name="T1" fmla="*/ 7 h 17"/>
                    <a:gd name="T2" fmla="*/ 0 w 14"/>
                    <a:gd name="T3" fmla="*/ 7 h 17"/>
                    <a:gd name="T4" fmla="*/ 2 w 14"/>
                    <a:gd name="T5" fmla="*/ 5 h 17"/>
                    <a:gd name="T6" fmla="*/ 2 w 14"/>
                    <a:gd name="T7" fmla="*/ 5 h 17"/>
                    <a:gd name="T8" fmla="*/ 4 w 14"/>
                    <a:gd name="T9" fmla="*/ 5 h 17"/>
                    <a:gd name="T10" fmla="*/ 6 w 14"/>
                    <a:gd name="T11" fmla="*/ 3 h 17"/>
                    <a:gd name="T12" fmla="*/ 8 w 14"/>
                    <a:gd name="T13" fmla="*/ 0 h 17"/>
                    <a:gd name="T14" fmla="*/ 10 w 14"/>
                    <a:gd name="T15" fmla="*/ 0 h 17"/>
                    <a:gd name="T16" fmla="*/ 12 w 14"/>
                    <a:gd name="T17" fmla="*/ 0 h 17"/>
                    <a:gd name="T18" fmla="*/ 12 w 14"/>
                    <a:gd name="T19" fmla="*/ 0 h 17"/>
                    <a:gd name="T20" fmla="*/ 14 w 14"/>
                    <a:gd name="T21" fmla="*/ 1 h 17"/>
                    <a:gd name="T22" fmla="*/ 14 w 14"/>
                    <a:gd name="T23" fmla="*/ 3 h 17"/>
                    <a:gd name="T24" fmla="*/ 14 w 14"/>
                    <a:gd name="T25" fmla="*/ 5 h 17"/>
                    <a:gd name="T26" fmla="*/ 14 w 14"/>
                    <a:gd name="T27" fmla="*/ 7 h 17"/>
                    <a:gd name="T28" fmla="*/ 14 w 14"/>
                    <a:gd name="T29" fmla="*/ 9 h 17"/>
                    <a:gd name="T30" fmla="*/ 14 w 14"/>
                    <a:gd name="T31" fmla="*/ 13 h 17"/>
                    <a:gd name="T32" fmla="*/ 12 w 14"/>
                    <a:gd name="T33" fmla="*/ 15 h 17"/>
                    <a:gd name="T34" fmla="*/ 12 w 14"/>
                    <a:gd name="T35" fmla="*/ 15 h 17"/>
                    <a:gd name="T36" fmla="*/ 10 w 14"/>
                    <a:gd name="T37" fmla="*/ 17 h 17"/>
                    <a:gd name="T38" fmla="*/ 8 w 14"/>
                    <a:gd name="T39" fmla="*/ 17 h 17"/>
                    <a:gd name="T40" fmla="*/ 8 w 14"/>
                    <a:gd name="T41" fmla="*/ 15 h 17"/>
                    <a:gd name="T42" fmla="*/ 8 w 14"/>
                    <a:gd name="T43" fmla="*/ 13 h 17"/>
                    <a:gd name="T44" fmla="*/ 6 w 14"/>
                    <a:gd name="T45" fmla="*/ 11 h 17"/>
                    <a:gd name="T46" fmla="*/ 6 w 14"/>
                    <a:gd name="T47" fmla="*/ 11 h 17"/>
                    <a:gd name="T48" fmla="*/ 8 w 14"/>
                    <a:gd name="T49" fmla="*/ 9 h 17"/>
                    <a:gd name="T50" fmla="*/ 10 w 14"/>
                    <a:gd name="T51" fmla="*/ 9 h 17"/>
                    <a:gd name="T52" fmla="*/ 12 w 14"/>
                    <a:gd name="T53" fmla="*/ 7 h 17"/>
                    <a:gd name="T54" fmla="*/ 12 w 14"/>
                    <a:gd name="T55" fmla="*/ 5 h 17"/>
                    <a:gd name="T56" fmla="*/ 10 w 14"/>
                    <a:gd name="T57" fmla="*/ 5 h 17"/>
                    <a:gd name="T58" fmla="*/ 6 w 14"/>
                    <a:gd name="T59" fmla="*/ 5 h 17"/>
                    <a:gd name="T60" fmla="*/ 6 w 14"/>
                    <a:gd name="T61" fmla="*/ 5 h 17"/>
                    <a:gd name="T62" fmla="*/ 4 w 14"/>
                    <a:gd name="T63" fmla="*/ 7 h 17"/>
                    <a:gd name="T64" fmla="*/ 4 w 14"/>
                    <a:gd name="T65" fmla="*/ 9 h 17"/>
                    <a:gd name="T66" fmla="*/ 2 w 14"/>
                    <a:gd name="T67" fmla="*/ 9 h 17"/>
                    <a:gd name="T68" fmla="*/ 2 w 14"/>
                    <a:gd name="T69" fmla="*/ 9 h 17"/>
                    <a:gd name="T70" fmla="*/ 0 w 14"/>
                    <a:gd name="T71" fmla="*/ 9 h 17"/>
                    <a:gd name="T72" fmla="*/ 0 w 14"/>
                    <a:gd name="T73" fmla="*/ 7 h 1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4"/>
                    <a:gd name="T112" fmla="*/ 0 h 17"/>
                    <a:gd name="T113" fmla="*/ 14 w 14"/>
                    <a:gd name="T114" fmla="*/ 17 h 1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4" h="17">
                      <a:moveTo>
                        <a:pt x="0" y="7"/>
                      </a:moveTo>
                      <a:lnTo>
                        <a:pt x="0" y="7"/>
                      </a:lnTo>
                      <a:lnTo>
                        <a:pt x="0" y="5"/>
                      </a:lnTo>
                      <a:lnTo>
                        <a:pt x="2" y="5"/>
                      </a:lnTo>
                      <a:lnTo>
                        <a:pt x="4" y="5"/>
                      </a:lnTo>
                      <a:lnTo>
                        <a:pt x="6" y="3"/>
                      </a:lnTo>
                      <a:lnTo>
                        <a:pt x="6" y="1"/>
                      </a:lnTo>
                      <a:lnTo>
                        <a:pt x="8" y="0"/>
                      </a:lnTo>
                      <a:lnTo>
                        <a:pt x="10" y="0"/>
                      </a:lnTo>
                      <a:lnTo>
                        <a:pt x="12" y="0"/>
                      </a:lnTo>
                      <a:lnTo>
                        <a:pt x="14" y="1"/>
                      </a:lnTo>
                      <a:lnTo>
                        <a:pt x="14" y="3"/>
                      </a:lnTo>
                      <a:lnTo>
                        <a:pt x="14" y="5"/>
                      </a:lnTo>
                      <a:lnTo>
                        <a:pt x="14" y="7"/>
                      </a:lnTo>
                      <a:lnTo>
                        <a:pt x="14" y="9"/>
                      </a:lnTo>
                      <a:lnTo>
                        <a:pt x="14" y="11"/>
                      </a:lnTo>
                      <a:lnTo>
                        <a:pt x="14" y="13"/>
                      </a:lnTo>
                      <a:lnTo>
                        <a:pt x="12" y="15"/>
                      </a:lnTo>
                      <a:lnTo>
                        <a:pt x="10" y="17"/>
                      </a:lnTo>
                      <a:lnTo>
                        <a:pt x="8" y="17"/>
                      </a:lnTo>
                      <a:lnTo>
                        <a:pt x="8" y="15"/>
                      </a:lnTo>
                      <a:lnTo>
                        <a:pt x="8" y="13"/>
                      </a:lnTo>
                      <a:lnTo>
                        <a:pt x="6" y="13"/>
                      </a:lnTo>
                      <a:lnTo>
                        <a:pt x="6" y="11"/>
                      </a:lnTo>
                      <a:lnTo>
                        <a:pt x="8" y="11"/>
                      </a:lnTo>
                      <a:lnTo>
                        <a:pt x="8" y="9"/>
                      </a:lnTo>
                      <a:lnTo>
                        <a:pt x="10" y="9"/>
                      </a:lnTo>
                      <a:lnTo>
                        <a:pt x="10" y="7"/>
                      </a:lnTo>
                      <a:lnTo>
                        <a:pt x="12" y="7"/>
                      </a:lnTo>
                      <a:lnTo>
                        <a:pt x="12" y="5"/>
                      </a:lnTo>
                      <a:lnTo>
                        <a:pt x="10" y="5"/>
                      </a:lnTo>
                      <a:lnTo>
                        <a:pt x="8" y="5"/>
                      </a:lnTo>
                      <a:lnTo>
                        <a:pt x="6" y="5"/>
                      </a:lnTo>
                      <a:lnTo>
                        <a:pt x="4" y="5"/>
                      </a:lnTo>
                      <a:lnTo>
                        <a:pt x="4" y="7"/>
                      </a:lnTo>
                      <a:lnTo>
                        <a:pt x="4" y="9"/>
                      </a:lnTo>
                      <a:lnTo>
                        <a:pt x="2" y="9"/>
                      </a:lnTo>
                      <a:lnTo>
                        <a:pt x="0" y="9"/>
                      </a:lnTo>
                      <a:lnTo>
                        <a:pt x="0" y="7"/>
                      </a:lnTo>
                    </a:path>
                  </a:pathLst>
                </a:custGeom>
                <a:noFill/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3" name="Freeform 106"/>
                <p:cNvSpPr>
                  <a:spLocks/>
                </p:cNvSpPr>
                <p:nvPr/>
              </p:nvSpPr>
              <p:spPr bwMode="auto">
                <a:xfrm>
                  <a:off x="4986" y="288"/>
                  <a:ext cx="14" cy="6"/>
                </a:xfrm>
                <a:custGeom>
                  <a:avLst/>
                  <a:gdLst>
                    <a:gd name="T0" fmla="*/ 0 w 14"/>
                    <a:gd name="T1" fmla="*/ 0 h 6"/>
                    <a:gd name="T2" fmla="*/ 0 w 14"/>
                    <a:gd name="T3" fmla="*/ 0 h 6"/>
                    <a:gd name="T4" fmla="*/ 0 w 14"/>
                    <a:gd name="T5" fmla="*/ 0 h 6"/>
                    <a:gd name="T6" fmla="*/ 0 w 14"/>
                    <a:gd name="T7" fmla="*/ 0 h 6"/>
                    <a:gd name="T8" fmla="*/ 2 w 14"/>
                    <a:gd name="T9" fmla="*/ 0 h 6"/>
                    <a:gd name="T10" fmla="*/ 2 w 14"/>
                    <a:gd name="T11" fmla="*/ 0 h 6"/>
                    <a:gd name="T12" fmla="*/ 2 w 14"/>
                    <a:gd name="T13" fmla="*/ 0 h 6"/>
                    <a:gd name="T14" fmla="*/ 4 w 14"/>
                    <a:gd name="T15" fmla="*/ 0 h 6"/>
                    <a:gd name="T16" fmla="*/ 6 w 14"/>
                    <a:gd name="T17" fmla="*/ 2 h 6"/>
                    <a:gd name="T18" fmla="*/ 8 w 14"/>
                    <a:gd name="T19" fmla="*/ 2 h 6"/>
                    <a:gd name="T20" fmla="*/ 8 w 14"/>
                    <a:gd name="T21" fmla="*/ 4 h 6"/>
                    <a:gd name="T22" fmla="*/ 10 w 14"/>
                    <a:gd name="T23" fmla="*/ 4 h 6"/>
                    <a:gd name="T24" fmla="*/ 10 w 14"/>
                    <a:gd name="T25" fmla="*/ 4 h 6"/>
                    <a:gd name="T26" fmla="*/ 10 w 14"/>
                    <a:gd name="T27" fmla="*/ 4 h 6"/>
                    <a:gd name="T28" fmla="*/ 12 w 14"/>
                    <a:gd name="T29" fmla="*/ 4 h 6"/>
                    <a:gd name="T30" fmla="*/ 12 w 14"/>
                    <a:gd name="T31" fmla="*/ 6 h 6"/>
                    <a:gd name="T32" fmla="*/ 14 w 14"/>
                    <a:gd name="T33" fmla="*/ 6 h 6"/>
                    <a:gd name="T34" fmla="*/ 14 w 14"/>
                    <a:gd name="T35" fmla="*/ 6 h 6"/>
                    <a:gd name="T36" fmla="*/ 14 w 14"/>
                    <a:gd name="T37" fmla="*/ 6 h 6"/>
                    <a:gd name="T38" fmla="*/ 14 w 14"/>
                    <a:gd name="T39" fmla="*/ 6 h 6"/>
                    <a:gd name="T40" fmla="*/ 14 w 14"/>
                    <a:gd name="T41" fmla="*/ 6 h 6"/>
                    <a:gd name="T42" fmla="*/ 12 w 14"/>
                    <a:gd name="T43" fmla="*/ 6 h 6"/>
                    <a:gd name="T44" fmla="*/ 12 w 14"/>
                    <a:gd name="T45" fmla="*/ 6 h 6"/>
                    <a:gd name="T46" fmla="*/ 10 w 14"/>
                    <a:gd name="T47" fmla="*/ 6 h 6"/>
                    <a:gd name="T48" fmla="*/ 8 w 14"/>
                    <a:gd name="T49" fmla="*/ 6 h 6"/>
                    <a:gd name="T50" fmla="*/ 6 w 14"/>
                    <a:gd name="T51" fmla="*/ 6 h 6"/>
                    <a:gd name="T52" fmla="*/ 4 w 14"/>
                    <a:gd name="T53" fmla="*/ 6 h 6"/>
                    <a:gd name="T54" fmla="*/ 4 w 14"/>
                    <a:gd name="T55" fmla="*/ 4 h 6"/>
                    <a:gd name="T56" fmla="*/ 2 w 14"/>
                    <a:gd name="T57" fmla="*/ 4 h 6"/>
                    <a:gd name="T58" fmla="*/ 2 w 14"/>
                    <a:gd name="T59" fmla="*/ 2 h 6"/>
                    <a:gd name="T60" fmla="*/ 0 w 14"/>
                    <a:gd name="T61" fmla="*/ 2 h 6"/>
                    <a:gd name="T62" fmla="*/ 0 w 14"/>
                    <a:gd name="T63" fmla="*/ 2 h 6"/>
                    <a:gd name="T64" fmla="*/ 0 w 14"/>
                    <a:gd name="T65" fmla="*/ 2 h 6"/>
                    <a:gd name="T66" fmla="*/ 0 w 14"/>
                    <a:gd name="T67" fmla="*/ 0 h 6"/>
                    <a:gd name="T68" fmla="*/ 0 w 14"/>
                    <a:gd name="T69" fmla="*/ 0 h 6"/>
                    <a:gd name="T70" fmla="*/ 0 w 14"/>
                    <a:gd name="T71" fmla="*/ 0 h 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4"/>
                    <a:gd name="T109" fmla="*/ 0 h 6"/>
                    <a:gd name="T110" fmla="*/ 14 w 14"/>
                    <a:gd name="T111" fmla="*/ 6 h 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4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6" y="2"/>
                      </a:lnTo>
                      <a:lnTo>
                        <a:pt x="8" y="2"/>
                      </a:lnTo>
                      <a:lnTo>
                        <a:pt x="8" y="4"/>
                      </a:lnTo>
                      <a:lnTo>
                        <a:pt x="10" y="4"/>
                      </a:lnTo>
                      <a:lnTo>
                        <a:pt x="12" y="4"/>
                      </a:lnTo>
                      <a:lnTo>
                        <a:pt x="12" y="6"/>
                      </a:lnTo>
                      <a:lnTo>
                        <a:pt x="14" y="6"/>
                      </a:lnTo>
                      <a:lnTo>
                        <a:pt x="12" y="6"/>
                      </a:lnTo>
                      <a:lnTo>
                        <a:pt x="10" y="6"/>
                      </a:lnTo>
                      <a:lnTo>
                        <a:pt x="8" y="6"/>
                      </a:lnTo>
                      <a:lnTo>
                        <a:pt x="6" y="6"/>
                      </a:lnTo>
                      <a:lnTo>
                        <a:pt x="4" y="6"/>
                      </a:lnTo>
                      <a:lnTo>
                        <a:pt x="4" y="4"/>
                      </a:ln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4" name="Freeform 107"/>
                <p:cNvSpPr>
                  <a:spLocks/>
                </p:cNvSpPr>
                <p:nvPr/>
              </p:nvSpPr>
              <p:spPr bwMode="auto">
                <a:xfrm>
                  <a:off x="4986" y="288"/>
                  <a:ext cx="14" cy="6"/>
                </a:xfrm>
                <a:custGeom>
                  <a:avLst/>
                  <a:gdLst>
                    <a:gd name="T0" fmla="*/ 0 w 14"/>
                    <a:gd name="T1" fmla="*/ 0 h 6"/>
                    <a:gd name="T2" fmla="*/ 0 w 14"/>
                    <a:gd name="T3" fmla="*/ 0 h 6"/>
                    <a:gd name="T4" fmla="*/ 0 w 14"/>
                    <a:gd name="T5" fmla="*/ 0 h 6"/>
                    <a:gd name="T6" fmla="*/ 0 w 14"/>
                    <a:gd name="T7" fmla="*/ 0 h 6"/>
                    <a:gd name="T8" fmla="*/ 2 w 14"/>
                    <a:gd name="T9" fmla="*/ 0 h 6"/>
                    <a:gd name="T10" fmla="*/ 2 w 14"/>
                    <a:gd name="T11" fmla="*/ 0 h 6"/>
                    <a:gd name="T12" fmla="*/ 2 w 14"/>
                    <a:gd name="T13" fmla="*/ 0 h 6"/>
                    <a:gd name="T14" fmla="*/ 4 w 14"/>
                    <a:gd name="T15" fmla="*/ 0 h 6"/>
                    <a:gd name="T16" fmla="*/ 6 w 14"/>
                    <a:gd name="T17" fmla="*/ 2 h 6"/>
                    <a:gd name="T18" fmla="*/ 8 w 14"/>
                    <a:gd name="T19" fmla="*/ 2 h 6"/>
                    <a:gd name="T20" fmla="*/ 8 w 14"/>
                    <a:gd name="T21" fmla="*/ 4 h 6"/>
                    <a:gd name="T22" fmla="*/ 10 w 14"/>
                    <a:gd name="T23" fmla="*/ 4 h 6"/>
                    <a:gd name="T24" fmla="*/ 10 w 14"/>
                    <a:gd name="T25" fmla="*/ 4 h 6"/>
                    <a:gd name="T26" fmla="*/ 10 w 14"/>
                    <a:gd name="T27" fmla="*/ 4 h 6"/>
                    <a:gd name="T28" fmla="*/ 12 w 14"/>
                    <a:gd name="T29" fmla="*/ 4 h 6"/>
                    <a:gd name="T30" fmla="*/ 12 w 14"/>
                    <a:gd name="T31" fmla="*/ 6 h 6"/>
                    <a:gd name="T32" fmla="*/ 14 w 14"/>
                    <a:gd name="T33" fmla="*/ 6 h 6"/>
                    <a:gd name="T34" fmla="*/ 14 w 14"/>
                    <a:gd name="T35" fmla="*/ 6 h 6"/>
                    <a:gd name="T36" fmla="*/ 14 w 14"/>
                    <a:gd name="T37" fmla="*/ 6 h 6"/>
                    <a:gd name="T38" fmla="*/ 14 w 14"/>
                    <a:gd name="T39" fmla="*/ 6 h 6"/>
                    <a:gd name="T40" fmla="*/ 14 w 14"/>
                    <a:gd name="T41" fmla="*/ 6 h 6"/>
                    <a:gd name="T42" fmla="*/ 12 w 14"/>
                    <a:gd name="T43" fmla="*/ 6 h 6"/>
                    <a:gd name="T44" fmla="*/ 12 w 14"/>
                    <a:gd name="T45" fmla="*/ 6 h 6"/>
                    <a:gd name="T46" fmla="*/ 10 w 14"/>
                    <a:gd name="T47" fmla="*/ 6 h 6"/>
                    <a:gd name="T48" fmla="*/ 8 w 14"/>
                    <a:gd name="T49" fmla="*/ 6 h 6"/>
                    <a:gd name="T50" fmla="*/ 6 w 14"/>
                    <a:gd name="T51" fmla="*/ 6 h 6"/>
                    <a:gd name="T52" fmla="*/ 4 w 14"/>
                    <a:gd name="T53" fmla="*/ 6 h 6"/>
                    <a:gd name="T54" fmla="*/ 4 w 14"/>
                    <a:gd name="T55" fmla="*/ 4 h 6"/>
                    <a:gd name="T56" fmla="*/ 2 w 14"/>
                    <a:gd name="T57" fmla="*/ 4 h 6"/>
                    <a:gd name="T58" fmla="*/ 2 w 14"/>
                    <a:gd name="T59" fmla="*/ 2 h 6"/>
                    <a:gd name="T60" fmla="*/ 0 w 14"/>
                    <a:gd name="T61" fmla="*/ 2 h 6"/>
                    <a:gd name="T62" fmla="*/ 0 w 14"/>
                    <a:gd name="T63" fmla="*/ 2 h 6"/>
                    <a:gd name="T64" fmla="*/ 0 w 14"/>
                    <a:gd name="T65" fmla="*/ 2 h 6"/>
                    <a:gd name="T66" fmla="*/ 0 w 14"/>
                    <a:gd name="T67" fmla="*/ 0 h 6"/>
                    <a:gd name="T68" fmla="*/ 0 w 14"/>
                    <a:gd name="T69" fmla="*/ 0 h 6"/>
                    <a:gd name="T70" fmla="*/ 0 w 14"/>
                    <a:gd name="T71" fmla="*/ 0 h 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4"/>
                    <a:gd name="T109" fmla="*/ 0 h 6"/>
                    <a:gd name="T110" fmla="*/ 14 w 14"/>
                    <a:gd name="T111" fmla="*/ 6 h 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4" h="6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6" y="2"/>
                      </a:lnTo>
                      <a:lnTo>
                        <a:pt x="8" y="2"/>
                      </a:lnTo>
                      <a:lnTo>
                        <a:pt x="8" y="4"/>
                      </a:lnTo>
                      <a:lnTo>
                        <a:pt x="10" y="4"/>
                      </a:lnTo>
                      <a:lnTo>
                        <a:pt x="12" y="4"/>
                      </a:lnTo>
                      <a:lnTo>
                        <a:pt x="12" y="6"/>
                      </a:lnTo>
                      <a:lnTo>
                        <a:pt x="14" y="6"/>
                      </a:lnTo>
                      <a:lnTo>
                        <a:pt x="12" y="6"/>
                      </a:lnTo>
                      <a:lnTo>
                        <a:pt x="10" y="6"/>
                      </a:lnTo>
                      <a:lnTo>
                        <a:pt x="8" y="6"/>
                      </a:lnTo>
                      <a:lnTo>
                        <a:pt x="6" y="6"/>
                      </a:lnTo>
                      <a:lnTo>
                        <a:pt x="4" y="6"/>
                      </a:lnTo>
                      <a:lnTo>
                        <a:pt x="4" y="4"/>
                      </a:lnTo>
                      <a:lnTo>
                        <a:pt x="2" y="4"/>
                      </a:lnTo>
                      <a:lnTo>
                        <a:pt x="2" y="2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5" name="Freeform 108"/>
                <p:cNvSpPr>
                  <a:spLocks/>
                </p:cNvSpPr>
                <p:nvPr/>
              </p:nvSpPr>
              <p:spPr bwMode="auto">
                <a:xfrm>
                  <a:off x="4934" y="202"/>
                  <a:ext cx="83" cy="103"/>
                </a:xfrm>
                <a:custGeom>
                  <a:avLst/>
                  <a:gdLst>
                    <a:gd name="T0" fmla="*/ 4 w 83"/>
                    <a:gd name="T1" fmla="*/ 69 h 103"/>
                    <a:gd name="T2" fmla="*/ 10 w 83"/>
                    <a:gd name="T3" fmla="*/ 78 h 103"/>
                    <a:gd name="T4" fmla="*/ 18 w 83"/>
                    <a:gd name="T5" fmla="*/ 82 h 103"/>
                    <a:gd name="T6" fmla="*/ 24 w 83"/>
                    <a:gd name="T7" fmla="*/ 86 h 103"/>
                    <a:gd name="T8" fmla="*/ 31 w 83"/>
                    <a:gd name="T9" fmla="*/ 92 h 103"/>
                    <a:gd name="T10" fmla="*/ 39 w 83"/>
                    <a:gd name="T11" fmla="*/ 95 h 103"/>
                    <a:gd name="T12" fmla="*/ 47 w 83"/>
                    <a:gd name="T13" fmla="*/ 101 h 103"/>
                    <a:gd name="T14" fmla="*/ 52 w 83"/>
                    <a:gd name="T15" fmla="*/ 103 h 103"/>
                    <a:gd name="T16" fmla="*/ 54 w 83"/>
                    <a:gd name="T17" fmla="*/ 101 h 103"/>
                    <a:gd name="T18" fmla="*/ 48 w 83"/>
                    <a:gd name="T19" fmla="*/ 99 h 103"/>
                    <a:gd name="T20" fmla="*/ 47 w 83"/>
                    <a:gd name="T21" fmla="*/ 93 h 103"/>
                    <a:gd name="T22" fmla="*/ 43 w 83"/>
                    <a:gd name="T23" fmla="*/ 92 h 103"/>
                    <a:gd name="T24" fmla="*/ 43 w 83"/>
                    <a:gd name="T25" fmla="*/ 86 h 103"/>
                    <a:gd name="T26" fmla="*/ 41 w 83"/>
                    <a:gd name="T27" fmla="*/ 84 h 103"/>
                    <a:gd name="T28" fmla="*/ 35 w 83"/>
                    <a:gd name="T29" fmla="*/ 88 h 103"/>
                    <a:gd name="T30" fmla="*/ 31 w 83"/>
                    <a:gd name="T31" fmla="*/ 82 h 103"/>
                    <a:gd name="T32" fmla="*/ 33 w 83"/>
                    <a:gd name="T33" fmla="*/ 76 h 103"/>
                    <a:gd name="T34" fmla="*/ 39 w 83"/>
                    <a:gd name="T35" fmla="*/ 76 h 103"/>
                    <a:gd name="T36" fmla="*/ 43 w 83"/>
                    <a:gd name="T37" fmla="*/ 74 h 103"/>
                    <a:gd name="T38" fmla="*/ 47 w 83"/>
                    <a:gd name="T39" fmla="*/ 74 h 103"/>
                    <a:gd name="T40" fmla="*/ 50 w 83"/>
                    <a:gd name="T41" fmla="*/ 80 h 103"/>
                    <a:gd name="T42" fmla="*/ 54 w 83"/>
                    <a:gd name="T43" fmla="*/ 78 h 103"/>
                    <a:gd name="T44" fmla="*/ 52 w 83"/>
                    <a:gd name="T45" fmla="*/ 70 h 103"/>
                    <a:gd name="T46" fmla="*/ 56 w 83"/>
                    <a:gd name="T47" fmla="*/ 69 h 103"/>
                    <a:gd name="T48" fmla="*/ 58 w 83"/>
                    <a:gd name="T49" fmla="*/ 67 h 103"/>
                    <a:gd name="T50" fmla="*/ 58 w 83"/>
                    <a:gd name="T51" fmla="*/ 61 h 103"/>
                    <a:gd name="T52" fmla="*/ 62 w 83"/>
                    <a:gd name="T53" fmla="*/ 59 h 103"/>
                    <a:gd name="T54" fmla="*/ 66 w 83"/>
                    <a:gd name="T55" fmla="*/ 53 h 103"/>
                    <a:gd name="T56" fmla="*/ 73 w 83"/>
                    <a:gd name="T57" fmla="*/ 49 h 103"/>
                    <a:gd name="T58" fmla="*/ 73 w 83"/>
                    <a:gd name="T59" fmla="*/ 44 h 103"/>
                    <a:gd name="T60" fmla="*/ 77 w 83"/>
                    <a:gd name="T61" fmla="*/ 42 h 103"/>
                    <a:gd name="T62" fmla="*/ 81 w 83"/>
                    <a:gd name="T63" fmla="*/ 38 h 103"/>
                    <a:gd name="T64" fmla="*/ 81 w 83"/>
                    <a:gd name="T65" fmla="*/ 36 h 103"/>
                    <a:gd name="T66" fmla="*/ 77 w 83"/>
                    <a:gd name="T67" fmla="*/ 34 h 103"/>
                    <a:gd name="T68" fmla="*/ 75 w 83"/>
                    <a:gd name="T69" fmla="*/ 30 h 103"/>
                    <a:gd name="T70" fmla="*/ 71 w 83"/>
                    <a:gd name="T71" fmla="*/ 24 h 103"/>
                    <a:gd name="T72" fmla="*/ 68 w 83"/>
                    <a:gd name="T73" fmla="*/ 26 h 103"/>
                    <a:gd name="T74" fmla="*/ 62 w 83"/>
                    <a:gd name="T75" fmla="*/ 24 h 103"/>
                    <a:gd name="T76" fmla="*/ 58 w 83"/>
                    <a:gd name="T77" fmla="*/ 21 h 103"/>
                    <a:gd name="T78" fmla="*/ 54 w 83"/>
                    <a:gd name="T79" fmla="*/ 24 h 103"/>
                    <a:gd name="T80" fmla="*/ 56 w 83"/>
                    <a:gd name="T81" fmla="*/ 28 h 103"/>
                    <a:gd name="T82" fmla="*/ 54 w 83"/>
                    <a:gd name="T83" fmla="*/ 32 h 103"/>
                    <a:gd name="T84" fmla="*/ 52 w 83"/>
                    <a:gd name="T85" fmla="*/ 36 h 103"/>
                    <a:gd name="T86" fmla="*/ 50 w 83"/>
                    <a:gd name="T87" fmla="*/ 36 h 103"/>
                    <a:gd name="T88" fmla="*/ 47 w 83"/>
                    <a:gd name="T89" fmla="*/ 34 h 103"/>
                    <a:gd name="T90" fmla="*/ 39 w 83"/>
                    <a:gd name="T91" fmla="*/ 32 h 103"/>
                    <a:gd name="T92" fmla="*/ 37 w 83"/>
                    <a:gd name="T93" fmla="*/ 30 h 103"/>
                    <a:gd name="T94" fmla="*/ 37 w 83"/>
                    <a:gd name="T95" fmla="*/ 21 h 103"/>
                    <a:gd name="T96" fmla="*/ 43 w 83"/>
                    <a:gd name="T97" fmla="*/ 13 h 103"/>
                    <a:gd name="T98" fmla="*/ 52 w 83"/>
                    <a:gd name="T99" fmla="*/ 11 h 103"/>
                    <a:gd name="T100" fmla="*/ 52 w 83"/>
                    <a:gd name="T101" fmla="*/ 9 h 103"/>
                    <a:gd name="T102" fmla="*/ 43 w 83"/>
                    <a:gd name="T103" fmla="*/ 7 h 103"/>
                    <a:gd name="T104" fmla="*/ 39 w 83"/>
                    <a:gd name="T105" fmla="*/ 3 h 103"/>
                    <a:gd name="T106" fmla="*/ 37 w 83"/>
                    <a:gd name="T107" fmla="*/ 0 h 103"/>
                    <a:gd name="T108" fmla="*/ 31 w 83"/>
                    <a:gd name="T109" fmla="*/ 1 h 103"/>
                    <a:gd name="T110" fmla="*/ 33 w 83"/>
                    <a:gd name="T111" fmla="*/ 5 h 103"/>
                    <a:gd name="T112" fmla="*/ 33 w 83"/>
                    <a:gd name="T113" fmla="*/ 9 h 103"/>
                    <a:gd name="T114" fmla="*/ 18 w 83"/>
                    <a:gd name="T115" fmla="*/ 15 h 103"/>
                    <a:gd name="T116" fmla="*/ 0 w 83"/>
                    <a:gd name="T117" fmla="*/ 63 h 103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83"/>
                    <a:gd name="T178" fmla="*/ 0 h 103"/>
                    <a:gd name="T179" fmla="*/ 83 w 83"/>
                    <a:gd name="T180" fmla="*/ 103 h 103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83" h="103">
                      <a:moveTo>
                        <a:pt x="0" y="63"/>
                      </a:moveTo>
                      <a:lnTo>
                        <a:pt x="0" y="65"/>
                      </a:lnTo>
                      <a:lnTo>
                        <a:pt x="2" y="65"/>
                      </a:lnTo>
                      <a:lnTo>
                        <a:pt x="4" y="67"/>
                      </a:lnTo>
                      <a:lnTo>
                        <a:pt x="4" y="69"/>
                      </a:lnTo>
                      <a:lnTo>
                        <a:pt x="6" y="72"/>
                      </a:lnTo>
                      <a:lnTo>
                        <a:pt x="6" y="74"/>
                      </a:lnTo>
                      <a:lnTo>
                        <a:pt x="8" y="74"/>
                      </a:lnTo>
                      <a:lnTo>
                        <a:pt x="8" y="76"/>
                      </a:lnTo>
                      <a:lnTo>
                        <a:pt x="10" y="78"/>
                      </a:lnTo>
                      <a:lnTo>
                        <a:pt x="12" y="78"/>
                      </a:lnTo>
                      <a:lnTo>
                        <a:pt x="12" y="80"/>
                      </a:lnTo>
                      <a:lnTo>
                        <a:pt x="14" y="80"/>
                      </a:lnTo>
                      <a:lnTo>
                        <a:pt x="16" y="82"/>
                      </a:lnTo>
                      <a:lnTo>
                        <a:pt x="18" y="82"/>
                      </a:lnTo>
                      <a:lnTo>
                        <a:pt x="20" y="82"/>
                      </a:lnTo>
                      <a:lnTo>
                        <a:pt x="20" y="84"/>
                      </a:lnTo>
                      <a:lnTo>
                        <a:pt x="22" y="84"/>
                      </a:lnTo>
                      <a:lnTo>
                        <a:pt x="22" y="86"/>
                      </a:lnTo>
                      <a:lnTo>
                        <a:pt x="24" y="86"/>
                      </a:lnTo>
                      <a:lnTo>
                        <a:pt x="24" y="88"/>
                      </a:lnTo>
                      <a:lnTo>
                        <a:pt x="25" y="88"/>
                      </a:lnTo>
                      <a:lnTo>
                        <a:pt x="25" y="90"/>
                      </a:lnTo>
                      <a:lnTo>
                        <a:pt x="27" y="90"/>
                      </a:lnTo>
                      <a:lnTo>
                        <a:pt x="27" y="92"/>
                      </a:lnTo>
                      <a:lnTo>
                        <a:pt x="29" y="92"/>
                      </a:lnTo>
                      <a:lnTo>
                        <a:pt x="31" y="92"/>
                      </a:lnTo>
                      <a:lnTo>
                        <a:pt x="33" y="93"/>
                      </a:lnTo>
                      <a:lnTo>
                        <a:pt x="37" y="93"/>
                      </a:lnTo>
                      <a:lnTo>
                        <a:pt x="39" y="95"/>
                      </a:lnTo>
                      <a:lnTo>
                        <a:pt x="41" y="97"/>
                      </a:lnTo>
                      <a:lnTo>
                        <a:pt x="43" y="99"/>
                      </a:lnTo>
                      <a:lnTo>
                        <a:pt x="45" y="99"/>
                      </a:lnTo>
                      <a:lnTo>
                        <a:pt x="47" y="101"/>
                      </a:lnTo>
                      <a:lnTo>
                        <a:pt x="48" y="101"/>
                      </a:lnTo>
                      <a:lnTo>
                        <a:pt x="48" y="103"/>
                      </a:lnTo>
                      <a:lnTo>
                        <a:pt x="50" y="103"/>
                      </a:lnTo>
                      <a:lnTo>
                        <a:pt x="52" y="103"/>
                      </a:lnTo>
                      <a:lnTo>
                        <a:pt x="52" y="101"/>
                      </a:lnTo>
                      <a:lnTo>
                        <a:pt x="54" y="101"/>
                      </a:lnTo>
                      <a:lnTo>
                        <a:pt x="52" y="101"/>
                      </a:lnTo>
                      <a:lnTo>
                        <a:pt x="50" y="101"/>
                      </a:lnTo>
                      <a:lnTo>
                        <a:pt x="48" y="101"/>
                      </a:lnTo>
                      <a:lnTo>
                        <a:pt x="48" y="99"/>
                      </a:lnTo>
                      <a:lnTo>
                        <a:pt x="48" y="97"/>
                      </a:lnTo>
                      <a:lnTo>
                        <a:pt x="48" y="95"/>
                      </a:lnTo>
                      <a:lnTo>
                        <a:pt x="47" y="95"/>
                      </a:lnTo>
                      <a:lnTo>
                        <a:pt x="47" y="93"/>
                      </a:lnTo>
                      <a:lnTo>
                        <a:pt x="45" y="92"/>
                      </a:lnTo>
                      <a:lnTo>
                        <a:pt x="43" y="92"/>
                      </a:lnTo>
                      <a:lnTo>
                        <a:pt x="43" y="90"/>
                      </a:lnTo>
                      <a:lnTo>
                        <a:pt x="43" y="88"/>
                      </a:lnTo>
                      <a:lnTo>
                        <a:pt x="43" y="86"/>
                      </a:lnTo>
                      <a:lnTo>
                        <a:pt x="43" y="84"/>
                      </a:lnTo>
                      <a:lnTo>
                        <a:pt x="41" y="84"/>
                      </a:lnTo>
                      <a:lnTo>
                        <a:pt x="41" y="86"/>
                      </a:lnTo>
                      <a:lnTo>
                        <a:pt x="39" y="88"/>
                      </a:lnTo>
                      <a:lnTo>
                        <a:pt x="37" y="88"/>
                      </a:lnTo>
                      <a:lnTo>
                        <a:pt x="35" y="88"/>
                      </a:lnTo>
                      <a:lnTo>
                        <a:pt x="33" y="88"/>
                      </a:lnTo>
                      <a:lnTo>
                        <a:pt x="33" y="86"/>
                      </a:lnTo>
                      <a:lnTo>
                        <a:pt x="31" y="86"/>
                      </a:lnTo>
                      <a:lnTo>
                        <a:pt x="31" y="84"/>
                      </a:lnTo>
                      <a:lnTo>
                        <a:pt x="31" y="82"/>
                      </a:lnTo>
                      <a:lnTo>
                        <a:pt x="31" y="80"/>
                      </a:lnTo>
                      <a:lnTo>
                        <a:pt x="31" y="78"/>
                      </a:lnTo>
                      <a:lnTo>
                        <a:pt x="33" y="76"/>
                      </a:lnTo>
                      <a:lnTo>
                        <a:pt x="35" y="76"/>
                      </a:lnTo>
                      <a:lnTo>
                        <a:pt x="37" y="76"/>
                      </a:lnTo>
                      <a:lnTo>
                        <a:pt x="39" y="76"/>
                      </a:lnTo>
                      <a:lnTo>
                        <a:pt x="39" y="74"/>
                      </a:lnTo>
                      <a:lnTo>
                        <a:pt x="41" y="74"/>
                      </a:lnTo>
                      <a:lnTo>
                        <a:pt x="43" y="74"/>
                      </a:lnTo>
                      <a:lnTo>
                        <a:pt x="45" y="74"/>
                      </a:lnTo>
                      <a:lnTo>
                        <a:pt x="47" y="74"/>
                      </a:lnTo>
                      <a:lnTo>
                        <a:pt x="48" y="74"/>
                      </a:lnTo>
                      <a:lnTo>
                        <a:pt x="48" y="76"/>
                      </a:lnTo>
                      <a:lnTo>
                        <a:pt x="50" y="76"/>
                      </a:lnTo>
                      <a:lnTo>
                        <a:pt x="50" y="78"/>
                      </a:lnTo>
                      <a:lnTo>
                        <a:pt x="50" y="80"/>
                      </a:lnTo>
                      <a:lnTo>
                        <a:pt x="52" y="80"/>
                      </a:lnTo>
                      <a:lnTo>
                        <a:pt x="54" y="80"/>
                      </a:lnTo>
                      <a:lnTo>
                        <a:pt x="54" y="78"/>
                      </a:lnTo>
                      <a:lnTo>
                        <a:pt x="54" y="76"/>
                      </a:lnTo>
                      <a:lnTo>
                        <a:pt x="54" y="74"/>
                      </a:lnTo>
                      <a:lnTo>
                        <a:pt x="52" y="74"/>
                      </a:lnTo>
                      <a:lnTo>
                        <a:pt x="52" y="72"/>
                      </a:lnTo>
                      <a:lnTo>
                        <a:pt x="52" y="70"/>
                      </a:lnTo>
                      <a:lnTo>
                        <a:pt x="54" y="70"/>
                      </a:lnTo>
                      <a:lnTo>
                        <a:pt x="54" y="69"/>
                      </a:lnTo>
                      <a:lnTo>
                        <a:pt x="56" y="69"/>
                      </a:lnTo>
                      <a:lnTo>
                        <a:pt x="56" y="67"/>
                      </a:lnTo>
                      <a:lnTo>
                        <a:pt x="58" y="67"/>
                      </a:lnTo>
                      <a:lnTo>
                        <a:pt x="58" y="65"/>
                      </a:lnTo>
                      <a:lnTo>
                        <a:pt x="58" y="63"/>
                      </a:lnTo>
                      <a:lnTo>
                        <a:pt x="58" y="61"/>
                      </a:lnTo>
                      <a:lnTo>
                        <a:pt x="60" y="59"/>
                      </a:lnTo>
                      <a:lnTo>
                        <a:pt x="62" y="59"/>
                      </a:lnTo>
                      <a:lnTo>
                        <a:pt x="64" y="57"/>
                      </a:lnTo>
                      <a:lnTo>
                        <a:pt x="66" y="55"/>
                      </a:lnTo>
                      <a:lnTo>
                        <a:pt x="66" y="53"/>
                      </a:lnTo>
                      <a:lnTo>
                        <a:pt x="68" y="51"/>
                      </a:lnTo>
                      <a:lnTo>
                        <a:pt x="70" y="51"/>
                      </a:lnTo>
                      <a:lnTo>
                        <a:pt x="71" y="51"/>
                      </a:lnTo>
                      <a:lnTo>
                        <a:pt x="73" y="49"/>
                      </a:lnTo>
                      <a:lnTo>
                        <a:pt x="73" y="47"/>
                      </a:lnTo>
                      <a:lnTo>
                        <a:pt x="73" y="46"/>
                      </a:lnTo>
                      <a:lnTo>
                        <a:pt x="73" y="44"/>
                      </a:lnTo>
                      <a:lnTo>
                        <a:pt x="73" y="42"/>
                      </a:lnTo>
                      <a:lnTo>
                        <a:pt x="75" y="42"/>
                      </a:lnTo>
                      <a:lnTo>
                        <a:pt x="77" y="42"/>
                      </a:lnTo>
                      <a:lnTo>
                        <a:pt x="79" y="42"/>
                      </a:lnTo>
                      <a:lnTo>
                        <a:pt x="81" y="40"/>
                      </a:lnTo>
                      <a:lnTo>
                        <a:pt x="81" y="38"/>
                      </a:lnTo>
                      <a:lnTo>
                        <a:pt x="83" y="38"/>
                      </a:lnTo>
                      <a:lnTo>
                        <a:pt x="83" y="36"/>
                      </a:lnTo>
                      <a:lnTo>
                        <a:pt x="81" y="36"/>
                      </a:lnTo>
                      <a:lnTo>
                        <a:pt x="79" y="36"/>
                      </a:lnTo>
                      <a:lnTo>
                        <a:pt x="77" y="36"/>
                      </a:lnTo>
                      <a:lnTo>
                        <a:pt x="77" y="34"/>
                      </a:lnTo>
                      <a:lnTo>
                        <a:pt x="77" y="32"/>
                      </a:lnTo>
                      <a:lnTo>
                        <a:pt x="75" y="30"/>
                      </a:lnTo>
                      <a:lnTo>
                        <a:pt x="73" y="28"/>
                      </a:lnTo>
                      <a:lnTo>
                        <a:pt x="73" y="26"/>
                      </a:lnTo>
                      <a:lnTo>
                        <a:pt x="71" y="24"/>
                      </a:lnTo>
                      <a:lnTo>
                        <a:pt x="70" y="24"/>
                      </a:lnTo>
                      <a:lnTo>
                        <a:pt x="68" y="26"/>
                      </a:lnTo>
                      <a:lnTo>
                        <a:pt x="66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2" y="24"/>
                      </a:lnTo>
                      <a:lnTo>
                        <a:pt x="62" y="23"/>
                      </a:lnTo>
                      <a:lnTo>
                        <a:pt x="60" y="23"/>
                      </a:lnTo>
                      <a:lnTo>
                        <a:pt x="60" y="21"/>
                      </a:lnTo>
                      <a:lnTo>
                        <a:pt x="58" y="21"/>
                      </a:lnTo>
                      <a:lnTo>
                        <a:pt x="56" y="21"/>
                      </a:lnTo>
                      <a:lnTo>
                        <a:pt x="54" y="23"/>
                      </a:lnTo>
                      <a:lnTo>
                        <a:pt x="54" y="24"/>
                      </a:lnTo>
                      <a:lnTo>
                        <a:pt x="54" y="26"/>
                      </a:lnTo>
                      <a:lnTo>
                        <a:pt x="56" y="26"/>
                      </a:lnTo>
                      <a:lnTo>
                        <a:pt x="56" y="28"/>
                      </a:lnTo>
                      <a:lnTo>
                        <a:pt x="56" y="30"/>
                      </a:lnTo>
                      <a:lnTo>
                        <a:pt x="54" y="30"/>
                      </a:lnTo>
                      <a:lnTo>
                        <a:pt x="54" y="32"/>
                      </a:lnTo>
                      <a:lnTo>
                        <a:pt x="52" y="32"/>
                      </a:lnTo>
                      <a:lnTo>
                        <a:pt x="52" y="34"/>
                      </a:lnTo>
                      <a:lnTo>
                        <a:pt x="52" y="36"/>
                      </a:lnTo>
                      <a:lnTo>
                        <a:pt x="52" y="38"/>
                      </a:lnTo>
                      <a:lnTo>
                        <a:pt x="50" y="38"/>
                      </a:lnTo>
                      <a:lnTo>
                        <a:pt x="50" y="36"/>
                      </a:lnTo>
                      <a:lnTo>
                        <a:pt x="48" y="36"/>
                      </a:lnTo>
                      <a:lnTo>
                        <a:pt x="48" y="34"/>
                      </a:lnTo>
                      <a:lnTo>
                        <a:pt x="47" y="34"/>
                      </a:lnTo>
                      <a:lnTo>
                        <a:pt x="45" y="34"/>
                      </a:lnTo>
                      <a:lnTo>
                        <a:pt x="41" y="32"/>
                      </a:lnTo>
                      <a:lnTo>
                        <a:pt x="39" y="32"/>
                      </a:lnTo>
                      <a:lnTo>
                        <a:pt x="37" y="32"/>
                      </a:lnTo>
                      <a:lnTo>
                        <a:pt x="37" y="30"/>
                      </a:lnTo>
                      <a:lnTo>
                        <a:pt x="35" y="28"/>
                      </a:lnTo>
                      <a:lnTo>
                        <a:pt x="35" y="26"/>
                      </a:lnTo>
                      <a:lnTo>
                        <a:pt x="35" y="24"/>
                      </a:lnTo>
                      <a:lnTo>
                        <a:pt x="35" y="23"/>
                      </a:lnTo>
                      <a:lnTo>
                        <a:pt x="37" y="21"/>
                      </a:lnTo>
                      <a:lnTo>
                        <a:pt x="37" y="19"/>
                      </a:lnTo>
                      <a:lnTo>
                        <a:pt x="39" y="17"/>
                      </a:lnTo>
                      <a:lnTo>
                        <a:pt x="41" y="17"/>
                      </a:lnTo>
                      <a:lnTo>
                        <a:pt x="41" y="15"/>
                      </a:lnTo>
                      <a:lnTo>
                        <a:pt x="43" y="15"/>
                      </a:lnTo>
                      <a:lnTo>
                        <a:pt x="43" y="13"/>
                      </a:lnTo>
                      <a:lnTo>
                        <a:pt x="45" y="13"/>
                      </a:lnTo>
                      <a:lnTo>
                        <a:pt x="47" y="13"/>
                      </a:lnTo>
                      <a:lnTo>
                        <a:pt x="48" y="13"/>
                      </a:lnTo>
                      <a:lnTo>
                        <a:pt x="50" y="11"/>
                      </a:lnTo>
                      <a:lnTo>
                        <a:pt x="52" y="11"/>
                      </a:lnTo>
                      <a:lnTo>
                        <a:pt x="52" y="9"/>
                      </a:lnTo>
                      <a:lnTo>
                        <a:pt x="50" y="9"/>
                      </a:lnTo>
                      <a:lnTo>
                        <a:pt x="50" y="7"/>
                      </a:lnTo>
                      <a:lnTo>
                        <a:pt x="48" y="7"/>
                      </a:lnTo>
                      <a:lnTo>
                        <a:pt x="47" y="7"/>
                      </a:lnTo>
                      <a:lnTo>
                        <a:pt x="45" y="7"/>
                      </a:lnTo>
                      <a:lnTo>
                        <a:pt x="43" y="7"/>
                      </a:lnTo>
                      <a:lnTo>
                        <a:pt x="41" y="7"/>
                      </a:lnTo>
                      <a:lnTo>
                        <a:pt x="41" y="5"/>
                      </a:lnTo>
                      <a:lnTo>
                        <a:pt x="39" y="5"/>
                      </a:lnTo>
                      <a:lnTo>
                        <a:pt x="39" y="3"/>
                      </a:lnTo>
                      <a:lnTo>
                        <a:pt x="39" y="1"/>
                      </a:lnTo>
                      <a:lnTo>
                        <a:pt x="39" y="0"/>
                      </a:lnTo>
                      <a:lnTo>
                        <a:pt x="37" y="0"/>
                      </a:lnTo>
                      <a:lnTo>
                        <a:pt x="35" y="0"/>
                      </a:lnTo>
                      <a:lnTo>
                        <a:pt x="33" y="0"/>
                      </a:lnTo>
                      <a:lnTo>
                        <a:pt x="31" y="1"/>
                      </a:lnTo>
                      <a:lnTo>
                        <a:pt x="31" y="3"/>
                      </a:lnTo>
                      <a:lnTo>
                        <a:pt x="33" y="3"/>
                      </a:lnTo>
                      <a:lnTo>
                        <a:pt x="33" y="5"/>
                      </a:lnTo>
                      <a:lnTo>
                        <a:pt x="35" y="5"/>
                      </a:lnTo>
                      <a:lnTo>
                        <a:pt x="35" y="7"/>
                      </a:lnTo>
                      <a:lnTo>
                        <a:pt x="33" y="7"/>
                      </a:lnTo>
                      <a:lnTo>
                        <a:pt x="33" y="9"/>
                      </a:lnTo>
                      <a:lnTo>
                        <a:pt x="31" y="9"/>
                      </a:lnTo>
                      <a:lnTo>
                        <a:pt x="29" y="9"/>
                      </a:lnTo>
                      <a:lnTo>
                        <a:pt x="27" y="11"/>
                      </a:lnTo>
                      <a:lnTo>
                        <a:pt x="25" y="11"/>
                      </a:lnTo>
                      <a:lnTo>
                        <a:pt x="24" y="11"/>
                      </a:lnTo>
                      <a:lnTo>
                        <a:pt x="18" y="15"/>
                      </a:lnTo>
                      <a:lnTo>
                        <a:pt x="12" y="21"/>
                      </a:lnTo>
                      <a:lnTo>
                        <a:pt x="8" y="26"/>
                      </a:lnTo>
                      <a:lnTo>
                        <a:pt x="4" y="32"/>
                      </a:lnTo>
                      <a:lnTo>
                        <a:pt x="2" y="40"/>
                      </a:lnTo>
                      <a:lnTo>
                        <a:pt x="2" y="47"/>
                      </a:lnTo>
                      <a:lnTo>
                        <a:pt x="0" y="55"/>
                      </a:lnTo>
                      <a:lnTo>
                        <a:pt x="0" y="6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6" name="Freeform 109"/>
                <p:cNvSpPr>
                  <a:spLocks/>
                </p:cNvSpPr>
                <p:nvPr/>
              </p:nvSpPr>
              <p:spPr bwMode="auto">
                <a:xfrm>
                  <a:off x="4934" y="202"/>
                  <a:ext cx="83" cy="103"/>
                </a:xfrm>
                <a:custGeom>
                  <a:avLst/>
                  <a:gdLst>
                    <a:gd name="T0" fmla="*/ 4 w 83"/>
                    <a:gd name="T1" fmla="*/ 69 h 103"/>
                    <a:gd name="T2" fmla="*/ 10 w 83"/>
                    <a:gd name="T3" fmla="*/ 78 h 103"/>
                    <a:gd name="T4" fmla="*/ 18 w 83"/>
                    <a:gd name="T5" fmla="*/ 82 h 103"/>
                    <a:gd name="T6" fmla="*/ 24 w 83"/>
                    <a:gd name="T7" fmla="*/ 86 h 103"/>
                    <a:gd name="T8" fmla="*/ 31 w 83"/>
                    <a:gd name="T9" fmla="*/ 92 h 103"/>
                    <a:gd name="T10" fmla="*/ 39 w 83"/>
                    <a:gd name="T11" fmla="*/ 95 h 103"/>
                    <a:gd name="T12" fmla="*/ 47 w 83"/>
                    <a:gd name="T13" fmla="*/ 101 h 103"/>
                    <a:gd name="T14" fmla="*/ 52 w 83"/>
                    <a:gd name="T15" fmla="*/ 103 h 103"/>
                    <a:gd name="T16" fmla="*/ 54 w 83"/>
                    <a:gd name="T17" fmla="*/ 101 h 103"/>
                    <a:gd name="T18" fmla="*/ 48 w 83"/>
                    <a:gd name="T19" fmla="*/ 99 h 103"/>
                    <a:gd name="T20" fmla="*/ 47 w 83"/>
                    <a:gd name="T21" fmla="*/ 93 h 103"/>
                    <a:gd name="T22" fmla="*/ 43 w 83"/>
                    <a:gd name="T23" fmla="*/ 92 h 103"/>
                    <a:gd name="T24" fmla="*/ 43 w 83"/>
                    <a:gd name="T25" fmla="*/ 86 h 103"/>
                    <a:gd name="T26" fmla="*/ 41 w 83"/>
                    <a:gd name="T27" fmla="*/ 84 h 103"/>
                    <a:gd name="T28" fmla="*/ 35 w 83"/>
                    <a:gd name="T29" fmla="*/ 88 h 103"/>
                    <a:gd name="T30" fmla="*/ 31 w 83"/>
                    <a:gd name="T31" fmla="*/ 82 h 103"/>
                    <a:gd name="T32" fmla="*/ 33 w 83"/>
                    <a:gd name="T33" fmla="*/ 76 h 103"/>
                    <a:gd name="T34" fmla="*/ 39 w 83"/>
                    <a:gd name="T35" fmla="*/ 76 h 103"/>
                    <a:gd name="T36" fmla="*/ 43 w 83"/>
                    <a:gd name="T37" fmla="*/ 74 h 103"/>
                    <a:gd name="T38" fmla="*/ 47 w 83"/>
                    <a:gd name="T39" fmla="*/ 74 h 103"/>
                    <a:gd name="T40" fmla="*/ 50 w 83"/>
                    <a:gd name="T41" fmla="*/ 80 h 103"/>
                    <a:gd name="T42" fmla="*/ 54 w 83"/>
                    <a:gd name="T43" fmla="*/ 78 h 103"/>
                    <a:gd name="T44" fmla="*/ 52 w 83"/>
                    <a:gd name="T45" fmla="*/ 70 h 103"/>
                    <a:gd name="T46" fmla="*/ 56 w 83"/>
                    <a:gd name="T47" fmla="*/ 69 h 103"/>
                    <a:gd name="T48" fmla="*/ 58 w 83"/>
                    <a:gd name="T49" fmla="*/ 67 h 103"/>
                    <a:gd name="T50" fmla="*/ 58 w 83"/>
                    <a:gd name="T51" fmla="*/ 61 h 103"/>
                    <a:gd name="T52" fmla="*/ 62 w 83"/>
                    <a:gd name="T53" fmla="*/ 59 h 103"/>
                    <a:gd name="T54" fmla="*/ 66 w 83"/>
                    <a:gd name="T55" fmla="*/ 53 h 103"/>
                    <a:gd name="T56" fmla="*/ 73 w 83"/>
                    <a:gd name="T57" fmla="*/ 49 h 103"/>
                    <a:gd name="T58" fmla="*/ 73 w 83"/>
                    <a:gd name="T59" fmla="*/ 44 h 103"/>
                    <a:gd name="T60" fmla="*/ 77 w 83"/>
                    <a:gd name="T61" fmla="*/ 42 h 103"/>
                    <a:gd name="T62" fmla="*/ 81 w 83"/>
                    <a:gd name="T63" fmla="*/ 38 h 103"/>
                    <a:gd name="T64" fmla="*/ 81 w 83"/>
                    <a:gd name="T65" fmla="*/ 36 h 103"/>
                    <a:gd name="T66" fmla="*/ 77 w 83"/>
                    <a:gd name="T67" fmla="*/ 34 h 103"/>
                    <a:gd name="T68" fmla="*/ 75 w 83"/>
                    <a:gd name="T69" fmla="*/ 30 h 103"/>
                    <a:gd name="T70" fmla="*/ 71 w 83"/>
                    <a:gd name="T71" fmla="*/ 24 h 103"/>
                    <a:gd name="T72" fmla="*/ 68 w 83"/>
                    <a:gd name="T73" fmla="*/ 26 h 103"/>
                    <a:gd name="T74" fmla="*/ 62 w 83"/>
                    <a:gd name="T75" fmla="*/ 24 h 103"/>
                    <a:gd name="T76" fmla="*/ 58 w 83"/>
                    <a:gd name="T77" fmla="*/ 21 h 103"/>
                    <a:gd name="T78" fmla="*/ 54 w 83"/>
                    <a:gd name="T79" fmla="*/ 24 h 103"/>
                    <a:gd name="T80" fmla="*/ 56 w 83"/>
                    <a:gd name="T81" fmla="*/ 28 h 103"/>
                    <a:gd name="T82" fmla="*/ 54 w 83"/>
                    <a:gd name="T83" fmla="*/ 32 h 103"/>
                    <a:gd name="T84" fmla="*/ 52 w 83"/>
                    <a:gd name="T85" fmla="*/ 36 h 103"/>
                    <a:gd name="T86" fmla="*/ 50 w 83"/>
                    <a:gd name="T87" fmla="*/ 36 h 103"/>
                    <a:gd name="T88" fmla="*/ 47 w 83"/>
                    <a:gd name="T89" fmla="*/ 34 h 103"/>
                    <a:gd name="T90" fmla="*/ 39 w 83"/>
                    <a:gd name="T91" fmla="*/ 32 h 103"/>
                    <a:gd name="T92" fmla="*/ 37 w 83"/>
                    <a:gd name="T93" fmla="*/ 30 h 103"/>
                    <a:gd name="T94" fmla="*/ 37 w 83"/>
                    <a:gd name="T95" fmla="*/ 21 h 103"/>
                    <a:gd name="T96" fmla="*/ 43 w 83"/>
                    <a:gd name="T97" fmla="*/ 13 h 103"/>
                    <a:gd name="T98" fmla="*/ 52 w 83"/>
                    <a:gd name="T99" fmla="*/ 11 h 103"/>
                    <a:gd name="T100" fmla="*/ 52 w 83"/>
                    <a:gd name="T101" fmla="*/ 9 h 103"/>
                    <a:gd name="T102" fmla="*/ 43 w 83"/>
                    <a:gd name="T103" fmla="*/ 7 h 103"/>
                    <a:gd name="T104" fmla="*/ 39 w 83"/>
                    <a:gd name="T105" fmla="*/ 3 h 103"/>
                    <a:gd name="T106" fmla="*/ 37 w 83"/>
                    <a:gd name="T107" fmla="*/ 0 h 103"/>
                    <a:gd name="T108" fmla="*/ 31 w 83"/>
                    <a:gd name="T109" fmla="*/ 1 h 103"/>
                    <a:gd name="T110" fmla="*/ 33 w 83"/>
                    <a:gd name="T111" fmla="*/ 5 h 103"/>
                    <a:gd name="T112" fmla="*/ 33 w 83"/>
                    <a:gd name="T113" fmla="*/ 9 h 103"/>
                    <a:gd name="T114" fmla="*/ 18 w 83"/>
                    <a:gd name="T115" fmla="*/ 15 h 103"/>
                    <a:gd name="T116" fmla="*/ 0 w 83"/>
                    <a:gd name="T117" fmla="*/ 63 h 103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83"/>
                    <a:gd name="T178" fmla="*/ 0 h 103"/>
                    <a:gd name="T179" fmla="*/ 83 w 83"/>
                    <a:gd name="T180" fmla="*/ 103 h 103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83" h="103">
                      <a:moveTo>
                        <a:pt x="0" y="63"/>
                      </a:moveTo>
                      <a:lnTo>
                        <a:pt x="0" y="65"/>
                      </a:lnTo>
                      <a:lnTo>
                        <a:pt x="2" y="65"/>
                      </a:lnTo>
                      <a:lnTo>
                        <a:pt x="4" y="67"/>
                      </a:lnTo>
                      <a:lnTo>
                        <a:pt x="4" y="69"/>
                      </a:lnTo>
                      <a:lnTo>
                        <a:pt x="6" y="72"/>
                      </a:lnTo>
                      <a:lnTo>
                        <a:pt x="6" y="74"/>
                      </a:lnTo>
                      <a:lnTo>
                        <a:pt x="8" y="74"/>
                      </a:lnTo>
                      <a:lnTo>
                        <a:pt x="8" y="76"/>
                      </a:lnTo>
                      <a:lnTo>
                        <a:pt x="10" y="78"/>
                      </a:lnTo>
                      <a:lnTo>
                        <a:pt x="12" y="78"/>
                      </a:lnTo>
                      <a:lnTo>
                        <a:pt x="12" y="80"/>
                      </a:lnTo>
                      <a:lnTo>
                        <a:pt x="14" y="80"/>
                      </a:lnTo>
                      <a:lnTo>
                        <a:pt x="16" y="82"/>
                      </a:lnTo>
                      <a:lnTo>
                        <a:pt x="18" y="82"/>
                      </a:lnTo>
                      <a:lnTo>
                        <a:pt x="20" y="82"/>
                      </a:lnTo>
                      <a:lnTo>
                        <a:pt x="20" y="84"/>
                      </a:lnTo>
                      <a:lnTo>
                        <a:pt x="22" y="84"/>
                      </a:lnTo>
                      <a:lnTo>
                        <a:pt x="22" y="86"/>
                      </a:lnTo>
                      <a:lnTo>
                        <a:pt x="24" y="86"/>
                      </a:lnTo>
                      <a:lnTo>
                        <a:pt x="24" y="88"/>
                      </a:lnTo>
                      <a:lnTo>
                        <a:pt x="25" y="88"/>
                      </a:lnTo>
                      <a:lnTo>
                        <a:pt x="25" y="90"/>
                      </a:lnTo>
                      <a:lnTo>
                        <a:pt x="27" y="90"/>
                      </a:lnTo>
                      <a:lnTo>
                        <a:pt x="27" y="92"/>
                      </a:lnTo>
                      <a:lnTo>
                        <a:pt x="29" y="92"/>
                      </a:lnTo>
                      <a:lnTo>
                        <a:pt x="31" y="92"/>
                      </a:lnTo>
                      <a:lnTo>
                        <a:pt x="33" y="93"/>
                      </a:lnTo>
                      <a:lnTo>
                        <a:pt x="37" y="93"/>
                      </a:lnTo>
                      <a:lnTo>
                        <a:pt x="39" y="95"/>
                      </a:lnTo>
                      <a:lnTo>
                        <a:pt x="41" y="97"/>
                      </a:lnTo>
                      <a:lnTo>
                        <a:pt x="43" y="99"/>
                      </a:lnTo>
                      <a:lnTo>
                        <a:pt x="45" y="99"/>
                      </a:lnTo>
                      <a:lnTo>
                        <a:pt x="47" y="101"/>
                      </a:lnTo>
                      <a:lnTo>
                        <a:pt x="48" y="101"/>
                      </a:lnTo>
                      <a:lnTo>
                        <a:pt x="48" y="103"/>
                      </a:lnTo>
                      <a:lnTo>
                        <a:pt x="50" y="103"/>
                      </a:lnTo>
                      <a:lnTo>
                        <a:pt x="52" y="103"/>
                      </a:lnTo>
                      <a:lnTo>
                        <a:pt x="52" y="101"/>
                      </a:lnTo>
                      <a:lnTo>
                        <a:pt x="54" y="101"/>
                      </a:lnTo>
                      <a:lnTo>
                        <a:pt x="52" y="101"/>
                      </a:lnTo>
                      <a:lnTo>
                        <a:pt x="50" y="101"/>
                      </a:lnTo>
                      <a:lnTo>
                        <a:pt x="48" y="101"/>
                      </a:lnTo>
                      <a:lnTo>
                        <a:pt x="48" y="99"/>
                      </a:lnTo>
                      <a:lnTo>
                        <a:pt x="48" y="97"/>
                      </a:lnTo>
                      <a:lnTo>
                        <a:pt x="48" y="95"/>
                      </a:lnTo>
                      <a:lnTo>
                        <a:pt x="47" y="95"/>
                      </a:lnTo>
                      <a:lnTo>
                        <a:pt x="47" y="93"/>
                      </a:lnTo>
                      <a:lnTo>
                        <a:pt x="45" y="92"/>
                      </a:lnTo>
                      <a:lnTo>
                        <a:pt x="43" y="92"/>
                      </a:lnTo>
                      <a:lnTo>
                        <a:pt x="43" y="90"/>
                      </a:lnTo>
                      <a:lnTo>
                        <a:pt x="43" y="88"/>
                      </a:lnTo>
                      <a:lnTo>
                        <a:pt x="43" y="86"/>
                      </a:lnTo>
                      <a:lnTo>
                        <a:pt x="43" y="84"/>
                      </a:lnTo>
                      <a:lnTo>
                        <a:pt x="41" y="84"/>
                      </a:lnTo>
                      <a:lnTo>
                        <a:pt x="41" y="86"/>
                      </a:lnTo>
                      <a:lnTo>
                        <a:pt x="39" y="88"/>
                      </a:lnTo>
                      <a:lnTo>
                        <a:pt x="37" y="88"/>
                      </a:lnTo>
                      <a:lnTo>
                        <a:pt x="35" y="88"/>
                      </a:lnTo>
                      <a:lnTo>
                        <a:pt x="33" y="88"/>
                      </a:lnTo>
                      <a:lnTo>
                        <a:pt x="33" y="86"/>
                      </a:lnTo>
                      <a:lnTo>
                        <a:pt x="31" y="86"/>
                      </a:lnTo>
                      <a:lnTo>
                        <a:pt x="31" y="84"/>
                      </a:lnTo>
                      <a:lnTo>
                        <a:pt x="31" y="82"/>
                      </a:lnTo>
                      <a:lnTo>
                        <a:pt x="31" y="80"/>
                      </a:lnTo>
                      <a:lnTo>
                        <a:pt x="31" y="78"/>
                      </a:lnTo>
                      <a:lnTo>
                        <a:pt x="33" y="76"/>
                      </a:lnTo>
                      <a:lnTo>
                        <a:pt x="35" y="76"/>
                      </a:lnTo>
                      <a:lnTo>
                        <a:pt x="37" y="76"/>
                      </a:lnTo>
                      <a:lnTo>
                        <a:pt x="39" y="76"/>
                      </a:lnTo>
                      <a:lnTo>
                        <a:pt x="39" y="74"/>
                      </a:lnTo>
                      <a:lnTo>
                        <a:pt x="41" y="74"/>
                      </a:lnTo>
                      <a:lnTo>
                        <a:pt x="43" y="74"/>
                      </a:lnTo>
                      <a:lnTo>
                        <a:pt x="45" y="74"/>
                      </a:lnTo>
                      <a:lnTo>
                        <a:pt x="47" y="74"/>
                      </a:lnTo>
                      <a:lnTo>
                        <a:pt x="48" y="74"/>
                      </a:lnTo>
                      <a:lnTo>
                        <a:pt x="48" y="76"/>
                      </a:lnTo>
                      <a:lnTo>
                        <a:pt x="50" y="76"/>
                      </a:lnTo>
                      <a:lnTo>
                        <a:pt x="50" y="78"/>
                      </a:lnTo>
                      <a:lnTo>
                        <a:pt x="50" y="80"/>
                      </a:lnTo>
                      <a:lnTo>
                        <a:pt x="52" y="80"/>
                      </a:lnTo>
                      <a:lnTo>
                        <a:pt x="54" y="80"/>
                      </a:lnTo>
                      <a:lnTo>
                        <a:pt x="54" y="78"/>
                      </a:lnTo>
                      <a:lnTo>
                        <a:pt x="54" y="76"/>
                      </a:lnTo>
                      <a:lnTo>
                        <a:pt x="54" y="74"/>
                      </a:lnTo>
                      <a:lnTo>
                        <a:pt x="52" y="74"/>
                      </a:lnTo>
                      <a:lnTo>
                        <a:pt x="52" y="72"/>
                      </a:lnTo>
                      <a:lnTo>
                        <a:pt x="52" y="70"/>
                      </a:lnTo>
                      <a:lnTo>
                        <a:pt x="54" y="70"/>
                      </a:lnTo>
                      <a:lnTo>
                        <a:pt x="54" y="69"/>
                      </a:lnTo>
                      <a:lnTo>
                        <a:pt x="56" y="69"/>
                      </a:lnTo>
                      <a:lnTo>
                        <a:pt x="56" y="67"/>
                      </a:lnTo>
                      <a:lnTo>
                        <a:pt x="58" y="67"/>
                      </a:lnTo>
                      <a:lnTo>
                        <a:pt x="58" y="65"/>
                      </a:lnTo>
                      <a:lnTo>
                        <a:pt x="58" y="63"/>
                      </a:lnTo>
                      <a:lnTo>
                        <a:pt x="58" y="61"/>
                      </a:lnTo>
                      <a:lnTo>
                        <a:pt x="60" y="59"/>
                      </a:lnTo>
                      <a:lnTo>
                        <a:pt x="62" y="59"/>
                      </a:lnTo>
                      <a:lnTo>
                        <a:pt x="64" y="57"/>
                      </a:lnTo>
                      <a:lnTo>
                        <a:pt x="66" y="55"/>
                      </a:lnTo>
                      <a:lnTo>
                        <a:pt x="66" y="53"/>
                      </a:lnTo>
                      <a:lnTo>
                        <a:pt x="68" y="51"/>
                      </a:lnTo>
                      <a:lnTo>
                        <a:pt x="70" y="51"/>
                      </a:lnTo>
                      <a:lnTo>
                        <a:pt x="71" y="51"/>
                      </a:lnTo>
                      <a:lnTo>
                        <a:pt x="73" y="49"/>
                      </a:lnTo>
                      <a:lnTo>
                        <a:pt x="73" y="47"/>
                      </a:lnTo>
                      <a:lnTo>
                        <a:pt x="73" y="46"/>
                      </a:lnTo>
                      <a:lnTo>
                        <a:pt x="73" y="44"/>
                      </a:lnTo>
                      <a:lnTo>
                        <a:pt x="73" y="42"/>
                      </a:lnTo>
                      <a:lnTo>
                        <a:pt x="75" y="42"/>
                      </a:lnTo>
                      <a:lnTo>
                        <a:pt x="77" y="42"/>
                      </a:lnTo>
                      <a:lnTo>
                        <a:pt x="79" y="42"/>
                      </a:lnTo>
                      <a:lnTo>
                        <a:pt x="81" y="40"/>
                      </a:lnTo>
                      <a:lnTo>
                        <a:pt x="81" y="38"/>
                      </a:lnTo>
                      <a:lnTo>
                        <a:pt x="83" y="38"/>
                      </a:lnTo>
                      <a:lnTo>
                        <a:pt x="83" y="36"/>
                      </a:lnTo>
                      <a:lnTo>
                        <a:pt x="81" y="36"/>
                      </a:lnTo>
                      <a:lnTo>
                        <a:pt x="79" y="36"/>
                      </a:lnTo>
                      <a:lnTo>
                        <a:pt x="77" y="36"/>
                      </a:lnTo>
                      <a:lnTo>
                        <a:pt x="77" y="34"/>
                      </a:lnTo>
                      <a:lnTo>
                        <a:pt x="77" y="32"/>
                      </a:lnTo>
                      <a:lnTo>
                        <a:pt x="75" y="30"/>
                      </a:lnTo>
                      <a:lnTo>
                        <a:pt x="73" y="28"/>
                      </a:lnTo>
                      <a:lnTo>
                        <a:pt x="73" y="26"/>
                      </a:lnTo>
                      <a:lnTo>
                        <a:pt x="71" y="24"/>
                      </a:lnTo>
                      <a:lnTo>
                        <a:pt x="70" y="24"/>
                      </a:lnTo>
                      <a:lnTo>
                        <a:pt x="68" y="26"/>
                      </a:lnTo>
                      <a:lnTo>
                        <a:pt x="66" y="26"/>
                      </a:lnTo>
                      <a:lnTo>
                        <a:pt x="64" y="26"/>
                      </a:lnTo>
                      <a:lnTo>
                        <a:pt x="64" y="24"/>
                      </a:lnTo>
                      <a:lnTo>
                        <a:pt x="62" y="24"/>
                      </a:lnTo>
                      <a:lnTo>
                        <a:pt x="62" y="23"/>
                      </a:lnTo>
                      <a:lnTo>
                        <a:pt x="60" y="23"/>
                      </a:lnTo>
                      <a:lnTo>
                        <a:pt x="60" y="21"/>
                      </a:lnTo>
                      <a:lnTo>
                        <a:pt x="58" y="21"/>
                      </a:lnTo>
                      <a:lnTo>
                        <a:pt x="56" y="21"/>
                      </a:lnTo>
                      <a:lnTo>
                        <a:pt x="54" y="23"/>
                      </a:lnTo>
                      <a:lnTo>
                        <a:pt x="54" y="24"/>
                      </a:lnTo>
                      <a:lnTo>
                        <a:pt x="54" y="26"/>
                      </a:lnTo>
                      <a:lnTo>
                        <a:pt x="56" y="26"/>
                      </a:lnTo>
                      <a:lnTo>
                        <a:pt x="56" y="28"/>
                      </a:lnTo>
                      <a:lnTo>
                        <a:pt x="56" y="30"/>
                      </a:lnTo>
                      <a:lnTo>
                        <a:pt x="54" y="30"/>
                      </a:lnTo>
                      <a:lnTo>
                        <a:pt x="54" y="32"/>
                      </a:lnTo>
                      <a:lnTo>
                        <a:pt x="52" y="32"/>
                      </a:lnTo>
                      <a:lnTo>
                        <a:pt x="52" y="34"/>
                      </a:lnTo>
                      <a:lnTo>
                        <a:pt x="52" y="36"/>
                      </a:lnTo>
                      <a:lnTo>
                        <a:pt x="52" y="38"/>
                      </a:lnTo>
                      <a:lnTo>
                        <a:pt x="50" y="38"/>
                      </a:lnTo>
                      <a:lnTo>
                        <a:pt x="50" y="36"/>
                      </a:lnTo>
                      <a:lnTo>
                        <a:pt x="48" y="36"/>
                      </a:lnTo>
                      <a:lnTo>
                        <a:pt x="48" y="34"/>
                      </a:lnTo>
                      <a:lnTo>
                        <a:pt x="47" y="34"/>
                      </a:lnTo>
                      <a:lnTo>
                        <a:pt x="45" y="34"/>
                      </a:lnTo>
                      <a:lnTo>
                        <a:pt x="41" y="32"/>
                      </a:lnTo>
                      <a:lnTo>
                        <a:pt x="39" y="32"/>
                      </a:lnTo>
                      <a:lnTo>
                        <a:pt x="37" y="32"/>
                      </a:lnTo>
                      <a:lnTo>
                        <a:pt x="37" y="30"/>
                      </a:lnTo>
                      <a:lnTo>
                        <a:pt x="35" y="28"/>
                      </a:lnTo>
                      <a:lnTo>
                        <a:pt x="35" y="26"/>
                      </a:lnTo>
                      <a:lnTo>
                        <a:pt x="35" y="24"/>
                      </a:lnTo>
                      <a:lnTo>
                        <a:pt x="35" y="23"/>
                      </a:lnTo>
                      <a:lnTo>
                        <a:pt x="37" y="21"/>
                      </a:lnTo>
                      <a:lnTo>
                        <a:pt x="37" y="19"/>
                      </a:lnTo>
                      <a:lnTo>
                        <a:pt x="39" y="17"/>
                      </a:lnTo>
                      <a:lnTo>
                        <a:pt x="41" y="17"/>
                      </a:lnTo>
                      <a:lnTo>
                        <a:pt x="41" y="15"/>
                      </a:lnTo>
                      <a:lnTo>
                        <a:pt x="43" y="15"/>
                      </a:lnTo>
                      <a:lnTo>
                        <a:pt x="43" y="13"/>
                      </a:lnTo>
                      <a:lnTo>
                        <a:pt x="45" y="13"/>
                      </a:lnTo>
                      <a:lnTo>
                        <a:pt x="47" y="13"/>
                      </a:lnTo>
                      <a:lnTo>
                        <a:pt x="48" y="13"/>
                      </a:lnTo>
                      <a:lnTo>
                        <a:pt x="50" y="11"/>
                      </a:lnTo>
                      <a:lnTo>
                        <a:pt x="52" y="11"/>
                      </a:lnTo>
                      <a:lnTo>
                        <a:pt x="52" y="9"/>
                      </a:lnTo>
                      <a:lnTo>
                        <a:pt x="50" y="9"/>
                      </a:lnTo>
                      <a:lnTo>
                        <a:pt x="50" y="7"/>
                      </a:lnTo>
                      <a:lnTo>
                        <a:pt x="48" y="7"/>
                      </a:lnTo>
                      <a:lnTo>
                        <a:pt x="47" y="7"/>
                      </a:lnTo>
                      <a:lnTo>
                        <a:pt x="45" y="7"/>
                      </a:lnTo>
                      <a:lnTo>
                        <a:pt x="43" y="7"/>
                      </a:lnTo>
                      <a:lnTo>
                        <a:pt x="41" y="7"/>
                      </a:lnTo>
                      <a:lnTo>
                        <a:pt x="41" y="5"/>
                      </a:lnTo>
                      <a:lnTo>
                        <a:pt x="39" y="5"/>
                      </a:lnTo>
                      <a:lnTo>
                        <a:pt x="39" y="3"/>
                      </a:lnTo>
                      <a:lnTo>
                        <a:pt x="39" y="1"/>
                      </a:lnTo>
                      <a:lnTo>
                        <a:pt x="39" y="0"/>
                      </a:lnTo>
                      <a:lnTo>
                        <a:pt x="37" y="0"/>
                      </a:lnTo>
                      <a:lnTo>
                        <a:pt x="35" y="0"/>
                      </a:lnTo>
                      <a:lnTo>
                        <a:pt x="33" y="0"/>
                      </a:lnTo>
                      <a:lnTo>
                        <a:pt x="31" y="1"/>
                      </a:lnTo>
                      <a:lnTo>
                        <a:pt x="31" y="3"/>
                      </a:lnTo>
                      <a:lnTo>
                        <a:pt x="33" y="3"/>
                      </a:lnTo>
                      <a:lnTo>
                        <a:pt x="33" y="5"/>
                      </a:lnTo>
                      <a:lnTo>
                        <a:pt x="35" y="5"/>
                      </a:lnTo>
                      <a:lnTo>
                        <a:pt x="35" y="7"/>
                      </a:lnTo>
                      <a:lnTo>
                        <a:pt x="33" y="7"/>
                      </a:lnTo>
                      <a:lnTo>
                        <a:pt x="33" y="9"/>
                      </a:lnTo>
                      <a:lnTo>
                        <a:pt x="31" y="9"/>
                      </a:lnTo>
                      <a:lnTo>
                        <a:pt x="29" y="9"/>
                      </a:lnTo>
                      <a:lnTo>
                        <a:pt x="27" y="11"/>
                      </a:lnTo>
                      <a:lnTo>
                        <a:pt x="25" y="11"/>
                      </a:lnTo>
                      <a:lnTo>
                        <a:pt x="24" y="11"/>
                      </a:lnTo>
                      <a:lnTo>
                        <a:pt x="18" y="15"/>
                      </a:lnTo>
                      <a:lnTo>
                        <a:pt x="12" y="21"/>
                      </a:lnTo>
                      <a:lnTo>
                        <a:pt x="8" y="26"/>
                      </a:lnTo>
                      <a:lnTo>
                        <a:pt x="4" y="32"/>
                      </a:lnTo>
                      <a:lnTo>
                        <a:pt x="2" y="40"/>
                      </a:lnTo>
                      <a:lnTo>
                        <a:pt x="2" y="47"/>
                      </a:lnTo>
                      <a:lnTo>
                        <a:pt x="0" y="55"/>
                      </a:lnTo>
                      <a:lnTo>
                        <a:pt x="0" y="63"/>
                      </a:lnTo>
                    </a:path>
                  </a:pathLst>
                </a:custGeom>
                <a:noFill/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7" name="Rectangle 110"/>
                <p:cNvSpPr>
                  <a:spLocks noChangeArrowheads="1"/>
                </p:cNvSpPr>
                <p:nvPr/>
              </p:nvSpPr>
              <p:spPr bwMode="auto">
                <a:xfrm>
                  <a:off x="5100" y="179"/>
                  <a:ext cx="48" cy="214"/>
                </a:xfrm>
                <a:prstGeom prst="rect">
                  <a:avLst/>
                </a:prstGeom>
                <a:solidFill>
                  <a:srgbClr val="0000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8" name="Rectangle 111"/>
                <p:cNvSpPr>
                  <a:spLocks noChangeArrowheads="1"/>
                </p:cNvSpPr>
                <p:nvPr/>
              </p:nvSpPr>
              <p:spPr bwMode="auto">
                <a:xfrm>
                  <a:off x="5100" y="179"/>
                  <a:ext cx="48" cy="214"/>
                </a:xfrm>
                <a:prstGeom prst="rect">
                  <a:avLst/>
                </a:prstGeom>
                <a:noFill/>
                <a:ln w="3175">
                  <a:solidFill>
                    <a:srgbClr val="000066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9" name="Freeform 112"/>
                <p:cNvSpPr>
                  <a:spLocks/>
                </p:cNvSpPr>
                <p:nvPr/>
              </p:nvSpPr>
              <p:spPr bwMode="auto">
                <a:xfrm>
                  <a:off x="5061" y="173"/>
                  <a:ext cx="69" cy="226"/>
                </a:xfrm>
                <a:custGeom>
                  <a:avLst/>
                  <a:gdLst>
                    <a:gd name="T0" fmla="*/ 35 w 69"/>
                    <a:gd name="T1" fmla="*/ 0 h 226"/>
                    <a:gd name="T2" fmla="*/ 40 w 69"/>
                    <a:gd name="T3" fmla="*/ 2 h 226"/>
                    <a:gd name="T4" fmla="*/ 48 w 69"/>
                    <a:gd name="T5" fmla="*/ 7 h 226"/>
                    <a:gd name="T6" fmla="*/ 54 w 69"/>
                    <a:gd name="T7" fmla="*/ 19 h 226"/>
                    <a:gd name="T8" fmla="*/ 58 w 69"/>
                    <a:gd name="T9" fmla="*/ 32 h 226"/>
                    <a:gd name="T10" fmla="*/ 63 w 69"/>
                    <a:gd name="T11" fmla="*/ 50 h 226"/>
                    <a:gd name="T12" fmla="*/ 65 w 69"/>
                    <a:gd name="T13" fmla="*/ 69 h 226"/>
                    <a:gd name="T14" fmla="*/ 67 w 69"/>
                    <a:gd name="T15" fmla="*/ 90 h 226"/>
                    <a:gd name="T16" fmla="*/ 69 w 69"/>
                    <a:gd name="T17" fmla="*/ 113 h 226"/>
                    <a:gd name="T18" fmla="*/ 67 w 69"/>
                    <a:gd name="T19" fmla="*/ 136 h 226"/>
                    <a:gd name="T20" fmla="*/ 65 w 69"/>
                    <a:gd name="T21" fmla="*/ 157 h 226"/>
                    <a:gd name="T22" fmla="*/ 63 w 69"/>
                    <a:gd name="T23" fmla="*/ 176 h 226"/>
                    <a:gd name="T24" fmla="*/ 58 w 69"/>
                    <a:gd name="T25" fmla="*/ 193 h 226"/>
                    <a:gd name="T26" fmla="*/ 54 w 69"/>
                    <a:gd name="T27" fmla="*/ 207 h 226"/>
                    <a:gd name="T28" fmla="*/ 48 w 69"/>
                    <a:gd name="T29" fmla="*/ 218 h 226"/>
                    <a:gd name="T30" fmla="*/ 40 w 69"/>
                    <a:gd name="T31" fmla="*/ 224 h 226"/>
                    <a:gd name="T32" fmla="*/ 35 w 69"/>
                    <a:gd name="T33" fmla="*/ 226 h 226"/>
                    <a:gd name="T34" fmla="*/ 27 w 69"/>
                    <a:gd name="T35" fmla="*/ 224 h 226"/>
                    <a:gd name="T36" fmla="*/ 21 w 69"/>
                    <a:gd name="T37" fmla="*/ 218 h 226"/>
                    <a:gd name="T38" fmla="*/ 16 w 69"/>
                    <a:gd name="T39" fmla="*/ 207 h 226"/>
                    <a:gd name="T40" fmla="*/ 10 w 69"/>
                    <a:gd name="T41" fmla="*/ 193 h 226"/>
                    <a:gd name="T42" fmla="*/ 6 w 69"/>
                    <a:gd name="T43" fmla="*/ 176 h 226"/>
                    <a:gd name="T44" fmla="*/ 2 w 69"/>
                    <a:gd name="T45" fmla="*/ 157 h 226"/>
                    <a:gd name="T46" fmla="*/ 0 w 69"/>
                    <a:gd name="T47" fmla="*/ 136 h 226"/>
                    <a:gd name="T48" fmla="*/ 0 w 69"/>
                    <a:gd name="T49" fmla="*/ 113 h 226"/>
                    <a:gd name="T50" fmla="*/ 0 w 69"/>
                    <a:gd name="T51" fmla="*/ 90 h 226"/>
                    <a:gd name="T52" fmla="*/ 2 w 69"/>
                    <a:gd name="T53" fmla="*/ 69 h 226"/>
                    <a:gd name="T54" fmla="*/ 6 w 69"/>
                    <a:gd name="T55" fmla="*/ 50 h 226"/>
                    <a:gd name="T56" fmla="*/ 10 w 69"/>
                    <a:gd name="T57" fmla="*/ 32 h 226"/>
                    <a:gd name="T58" fmla="*/ 16 w 69"/>
                    <a:gd name="T59" fmla="*/ 19 h 226"/>
                    <a:gd name="T60" fmla="*/ 21 w 69"/>
                    <a:gd name="T61" fmla="*/ 7 h 226"/>
                    <a:gd name="T62" fmla="*/ 27 w 69"/>
                    <a:gd name="T63" fmla="*/ 2 h 226"/>
                    <a:gd name="T64" fmla="*/ 35 w 69"/>
                    <a:gd name="T65" fmla="*/ 0 h 22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9"/>
                    <a:gd name="T100" fmla="*/ 0 h 226"/>
                    <a:gd name="T101" fmla="*/ 69 w 69"/>
                    <a:gd name="T102" fmla="*/ 226 h 22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9" h="226">
                      <a:moveTo>
                        <a:pt x="35" y="0"/>
                      </a:moveTo>
                      <a:lnTo>
                        <a:pt x="40" y="2"/>
                      </a:lnTo>
                      <a:lnTo>
                        <a:pt x="48" y="7"/>
                      </a:lnTo>
                      <a:lnTo>
                        <a:pt x="54" y="19"/>
                      </a:lnTo>
                      <a:lnTo>
                        <a:pt x="58" y="32"/>
                      </a:lnTo>
                      <a:lnTo>
                        <a:pt x="63" y="50"/>
                      </a:lnTo>
                      <a:lnTo>
                        <a:pt x="65" y="69"/>
                      </a:lnTo>
                      <a:lnTo>
                        <a:pt x="67" y="90"/>
                      </a:lnTo>
                      <a:lnTo>
                        <a:pt x="69" y="113"/>
                      </a:lnTo>
                      <a:lnTo>
                        <a:pt x="67" y="136"/>
                      </a:lnTo>
                      <a:lnTo>
                        <a:pt x="65" y="157"/>
                      </a:lnTo>
                      <a:lnTo>
                        <a:pt x="63" y="176"/>
                      </a:lnTo>
                      <a:lnTo>
                        <a:pt x="58" y="193"/>
                      </a:lnTo>
                      <a:lnTo>
                        <a:pt x="54" y="207"/>
                      </a:lnTo>
                      <a:lnTo>
                        <a:pt x="48" y="218"/>
                      </a:lnTo>
                      <a:lnTo>
                        <a:pt x="40" y="224"/>
                      </a:lnTo>
                      <a:lnTo>
                        <a:pt x="35" y="226"/>
                      </a:lnTo>
                      <a:lnTo>
                        <a:pt x="27" y="224"/>
                      </a:lnTo>
                      <a:lnTo>
                        <a:pt x="21" y="218"/>
                      </a:lnTo>
                      <a:lnTo>
                        <a:pt x="16" y="207"/>
                      </a:lnTo>
                      <a:lnTo>
                        <a:pt x="10" y="193"/>
                      </a:lnTo>
                      <a:lnTo>
                        <a:pt x="6" y="176"/>
                      </a:lnTo>
                      <a:lnTo>
                        <a:pt x="2" y="157"/>
                      </a:lnTo>
                      <a:lnTo>
                        <a:pt x="0" y="136"/>
                      </a:lnTo>
                      <a:lnTo>
                        <a:pt x="0" y="113"/>
                      </a:lnTo>
                      <a:lnTo>
                        <a:pt x="0" y="90"/>
                      </a:lnTo>
                      <a:lnTo>
                        <a:pt x="2" y="69"/>
                      </a:lnTo>
                      <a:lnTo>
                        <a:pt x="6" y="50"/>
                      </a:lnTo>
                      <a:lnTo>
                        <a:pt x="10" y="32"/>
                      </a:lnTo>
                      <a:lnTo>
                        <a:pt x="16" y="19"/>
                      </a:lnTo>
                      <a:lnTo>
                        <a:pt x="21" y="7"/>
                      </a:lnTo>
                      <a:lnTo>
                        <a:pt x="27" y="2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0" name="Freeform 113"/>
                <p:cNvSpPr>
                  <a:spLocks/>
                </p:cNvSpPr>
                <p:nvPr/>
              </p:nvSpPr>
              <p:spPr bwMode="auto">
                <a:xfrm>
                  <a:off x="5061" y="173"/>
                  <a:ext cx="69" cy="226"/>
                </a:xfrm>
                <a:custGeom>
                  <a:avLst/>
                  <a:gdLst>
                    <a:gd name="T0" fmla="*/ 35 w 69"/>
                    <a:gd name="T1" fmla="*/ 0 h 226"/>
                    <a:gd name="T2" fmla="*/ 40 w 69"/>
                    <a:gd name="T3" fmla="*/ 2 h 226"/>
                    <a:gd name="T4" fmla="*/ 48 w 69"/>
                    <a:gd name="T5" fmla="*/ 7 h 226"/>
                    <a:gd name="T6" fmla="*/ 54 w 69"/>
                    <a:gd name="T7" fmla="*/ 19 h 226"/>
                    <a:gd name="T8" fmla="*/ 58 w 69"/>
                    <a:gd name="T9" fmla="*/ 32 h 226"/>
                    <a:gd name="T10" fmla="*/ 63 w 69"/>
                    <a:gd name="T11" fmla="*/ 50 h 226"/>
                    <a:gd name="T12" fmla="*/ 65 w 69"/>
                    <a:gd name="T13" fmla="*/ 69 h 226"/>
                    <a:gd name="T14" fmla="*/ 67 w 69"/>
                    <a:gd name="T15" fmla="*/ 90 h 226"/>
                    <a:gd name="T16" fmla="*/ 69 w 69"/>
                    <a:gd name="T17" fmla="*/ 113 h 226"/>
                    <a:gd name="T18" fmla="*/ 67 w 69"/>
                    <a:gd name="T19" fmla="*/ 136 h 226"/>
                    <a:gd name="T20" fmla="*/ 65 w 69"/>
                    <a:gd name="T21" fmla="*/ 157 h 226"/>
                    <a:gd name="T22" fmla="*/ 63 w 69"/>
                    <a:gd name="T23" fmla="*/ 176 h 226"/>
                    <a:gd name="T24" fmla="*/ 58 w 69"/>
                    <a:gd name="T25" fmla="*/ 193 h 226"/>
                    <a:gd name="T26" fmla="*/ 54 w 69"/>
                    <a:gd name="T27" fmla="*/ 207 h 226"/>
                    <a:gd name="T28" fmla="*/ 48 w 69"/>
                    <a:gd name="T29" fmla="*/ 218 h 226"/>
                    <a:gd name="T30" fmla="*/ 40 w 69"/>
                    <a:gd name="T31" fmla="*/ 224 h 226"/>
                    <a:gd name="T32" fmla="*/ 35 w 69"/>
                    <a:gd name="T33" fmla="*/ 226 h 226"/>
                    <a:gd name="T34" fmla="*/ 27 w 69"/>
                    <a:gd name="T35" fmla="*/ 224 h 226"/>
                    <a:gd name="T36" fmla="*/ 21 w 69"/>
                    <a:gd name="T37" fmla="*/ 218 h 226"/>
                    <a:gd name="T38" fmla="*/ 16 w 69"/>
                    <a:gd name="T39" fmla="*/ 207 h 226"/>
                    <a:gd name="T40" fmla="*/ 10 w 69"/>
                    <a:gd name="T41" fmla="*/ 193 h 226"/>
                    <a:gd name="T42" fmla="*/ 6 w 69"/>
                    <a:gd name="T43" fmla="*/ 176 h 226"/>
                    <a:gd name="T44" fmla="*/ 2 w 69"/>
                    <a:gd name="T45" fmla="*/ 157 h 226"/>
                    <a:gd name="T46" fmla="*/ 0 w 69"/>
                    <a:gd name="T47" fmla="*/ 136 h 226"/>
                    <a:gd name="T48" fmla="*/ 0 w 69"/>
                    <a:gd name="T49" fmla="*/ 113 h 226"/>
                    <a:gd name="T50" fmla="*/ 0 w 69"/>
                    <a:gd name="T51" fmla="*/ 90 h 226"/>
                    <a:gd name="T52" fmla="*/ 2 w 69"/>
                    <a:gd name="T53" fmla="*/ 69 h 226"/>
                    <a:gd name="T54" fmla="*/ 6 w 69"/>
                    <a:gd name="T55" fmla="*/ 50 h 226"/>
                    <a:gd name="T56" fmla="*/ 10 w 69"/>
                    <a:gd name="T57" fmla="*/ 32 h 226"/>
                    <a:gd name="T58" fmla="*/ 16 w 69"/>
                    <a:gd name="T59" fmla="*/ 19 h 226"/>
                    <a:gd name="T60" fmla="*/ 21 w 69"/>
                    <a:gd name="T61" fmla="*/ 7 h 226"/>
                    <a:gd name="T62" fmla="*/ 27 w 69"/>
                    <a:gd name="T63" fmla="*/ 2 h 226"/>
                    <a:gd name="T64" fmla="*/ 35 w 69"/>
                    <a:gd name="T65" fmla="*/ 0 h 22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69"/>
                    <a:gd name="T100" fmla="*/ 0 h 226"/>
                    <a:gd name="T101" fmla="*/ 69 w 69"/>
                    <a:gd name="T102" fmla="*/ 226 h 22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69" h="226">
                      <a:moveTo>
                        <a:pt x="35" y="0"/>
                      </a:moveTo>
                      <a:lnTo>
                        <a:pt x="40" y="2"/>
                      </a:lnTo>
                      <a:lnTo>
                        <a:pt x="48" y="7"/>
                      </a:lnTo>
                      <a:lnTo>
                        <a:pt x="54" y="19"/>
                      </a:lnTo>
                      <a:lnTo>
                        <a:pt x="58" y="32"/>
                      </a:lnTo>
                      <a:lnTo>
                        <a:pt x="63" y="50"/>
                      </a:lnTo>
                      <a:lnTo>
                        <a:pt x="65" y="69"/>
                      </a:lnTo>
                      <a:lnTo>
                        <a:pt x="67" y="90"/>
                      </a:lnTo>
                      <a:lnTo>
                        <a:pt x="69" y="113"/>
                      </a:lnTo>
                      <a:lnTo>
                        <a:pt x="67" y="136"/>
                      </a:lnTo>
                      <a:lnTo>
                        <a:pt x="65" y="157"/>
                      </a:lnTo>
                      <a:lnTo>
                        <a:pt x="63" y="176"/>
                      </a:lnTo>
                      <a:lnTo>
                        <a:pt x="58" y="193"/>
                      </a:lnTo>
                      <a:lnTo>
                        <a:pt x="54" y="207"/>
                      </a:lnTo>
                      <a:lnTo>
                        <a:pt x="48" y="218"/>
                      </a:lnTo>
                      <a:lnTo>
                        <a:pt x="40" y="224"/>
                      </a:lnTo>
                      <a:lnTo>
                        <a:pt x="35" y="226"/>
                      </a:lnTo>
                      <a:lnTo>
                        <a:pt x="27" y="224"/>
                      </a:lnTo>
                      <a:lnTo>
                        <a:pt x="21" y="218"/>
                      </a:lnTo>
                      <a:lnTo>
                        <a:pt x="16" y="207"/>
                      </a:lnTo>
                      <a:lnTo>
                        <a:pt x="10" y="193"/>
                      </a:lnTo>
                      <a:lnTo>
                        <a:pt x="6" y="176"/>
                      </a:lnTo>
                      <a:lnTo>
                        <a:pt x="2" y="157"/>
                      </a:lnTo>
                      <a:lnTo>
                        <a:pt x="0" y="136"/>
                      </a:lnTo>
                      <a:lnTo>
                        <a:pt x="0" y="113"/>
                      </a:lnTo>
                      <a:lnTo>
                        <a:pt x="0" y="90"/>
                      </a:lnTo>
                      <a:lnTo>
                        <a:pt x="2" y="69"/>
                      </a:lnTo>
                      <a:lnTo>
                        <a:pt x="6" y="50"/>
                      </a:lnTo>
                      <a:lnTo>
                        <a:pt x="10" y="32"/>
                      </a:lnTo>
                      <a:lnTo>
                        <a:pt x="16" y="19"/>
                      </a:lnTo>
                      <a:lnTo>
                        <a:pt x="21" y="7"/>
                      </a:lnTo>
                      <a:lnTo>
                        <a:pt x="27" y="2"/>
                      </a:lnTo>
                      <a:lnTo>
                        <a:pt x="35" y="0"/>
                      </a:lnTo>
                    </a:path>
                  </a:pathLst>
                </a:custGeom>
                <a:noFill/>
                <a:ln w="3175">
                  <a:solidFill>
                    <a:srgbClr val="CCCC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1" name="Freeform 114"/>
                <p:cNvSpPr>
                  <a:spLocks/>
                </p:cNvSpPr>
                <p:nvPr/>
              </p:nvSpPr>
              <p:spPr bwMode="auto">
                <a:xfrm>
                  <a:off x="5069" y="180"/>
                  <a:ext cx="57" cy="209"/>
                </a:xfrm>
                <a:custGeom>
                  <a:avLst/>
                  <a:gdLst>
                    <a:gd name="T0" fmla="*/ 29 w 57"/>
                    <a:gd name="T1" fmla="*/ 0 h 209"/>
                    <a:gd name="T2" fmla="*/ 34 w 57"/>
                    <a:gd name="T3" fmla="*/ 2 h 209"/>
                    <a:gd name="T4" fmla="*/ 40 w 57"/>
                    <a:gd name="T5" fmla="*/ 8 h 209"/>
                    <a:gd name="T6" fmla="*/ 44 w 57"/>
                    <a:gd name="T7" fmla="*/ 18 h 209"/>
                    <a:gd name="T8" fmla="*/ 50 w 57"/>
                    <a:gd name="T9" fmla="*/ 31 h 209"/>
                    <a:gd name="T10" fmla="*/ 52 w 57"/>
                    <a:gd name="T11" fmla="*/ 46 h 209"/>
                    <a:gd name="T12" fmla="*/ 55 w 57"/>
                    <a:gd name="T13" fmla="*/ 64 h 209"/>
                    <a:gd name="T14" fmla="*/ 57 w 57"/>
                    <a:gd name="T15" fmla="*/ 83 h 209"/>
                    <a:gd name="T16" fmla="*/ 57 w 57"/>
                    <a:gd name="T17" fmla="*/ 104 h 209"/>
                    <a:gd name="T18" fmla="*/ 57 w 57"/>
                    <a:gd name="T19" fmla="*/ 125 h 209"/>
                    <a:gd name="T20" fmla="*/ 55 w 57"/>
                    <a:gd name="T21" fmla="*/ 146 h 209"/>
                    <a:gd name="T22" fmla="*/ 52 w 57"/>
                    <a:gd name="T23" fmla="*/ 163 h 209"/>
                    <a:gd name="T24" fmla="*/ 50 w 57"/>
                    <a:gd name="T25" fmla="*/ 179 h 209"/>
                    <a:gd name="T26" fmla="*/ 44 w 57"/>
                    <a:gd name="T27" fmla="*/ 192 h 209"/>
                    <a:gd name="T28" fmla="*/ 40 w 57"/>
                    <a:gd name="T29" fmla="*/ 202 h 209"/>
                    <a:gd name="T30" fmla="*/ 34 w 57"/>
                    <a:gd name="T31" fmla="*/ 208 h 209"/>
                    <a:gd name="T32" fmla="*/ 29 w 57"/>
                    <a:gd name="T33" fmla="*/ 209 h 209"/>
                    <a:gd name="T34" fmla="*/ 23 w 57"/>
                    <a:gd name="T35" fmla="*/ 208 h 209"/>
                    <a:gd name="T36" fmla="*/ 17 w 57"/>
                    <a:gd name="T37" fmla="*/ 202 h 209"/>
                    <a:gd name="T38" fmla="*/ 13 w 57"/>
                    <a:gd name="T39" fmla="*/ 192 h 209"/>
                    <a:gd name="T40" fmla="*/ 8 w 57"/>
                    <a:gd name="T41" fmla="*/ 179 h 209"/>
                    <a:gd name="T42" fmla="*/ 6 w 57"/>
                    <a:gd name="T43" fmla="*/ 163 h 209"/>
                    <a:gd name="T44" fmla="*/ 2 w 57"/>
                    <a:gd name="T45" fmla="*/ 146 h 209"/>
                    <a:gd name="T46" fmla="*/ 0 w 57"/>
                    <a:gd name="T47" fmla="*/ 125 h 209"/>
                    <a:gd name="T48" fmla="*/ 0 w 57"/>
                    <a:gd name="T49" fmla="*/ 104 h 209"/>
                    <a:gd name="T50" fmla="*/ 0 w 57"/>
                    <a:gd name="T51" fmla="*/ 83 h 209"/>
                    <a:gd name="T52" fmla="*/ 2 w 57"/>
                    <a:gd name="T53" fmla="*/ 64 h 209"/>
                    <a:gd name="T54" fmla="*/ 6 w 57"/>
                    <a:gd name="T55" fmla="*/ 46 h 209"/>
                    <a:gd name="T56" fmla="*/ 8 w 57"/>
                    <a:gd name="T57" fmla="*/ 31 h 209"/>
                    <a:gd name="T58" fmla="*/ 13 w 57"/>
                    <a:gd name="T59" fmla="*/ 18 h 209"/>
                    <a:gd name="T60" fmla="*/ 17 w 57"/>
                    <a:gd name="T61" fmla="*/ 8 h 209"/>
                    <a:gd name="T62" fmla="*/ 23 w 57"/>
                    <a:gd name="T63" fmla="*/ 2 h 209"/>
                    <a:gd name="T64" fmla="*/ 29 w 57"/>
                    <a:gd name="T65" fmla="*/ 0 h 20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7"/>
                    <a:gd name="T100" fmla="*/ 0 h 209"/>
                    <a:gd name="T101" fmla="*/ 57 w 57"/>
                    <a:gd name="T102" fmla="*/ 209 h 20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7" h="209">
                      <a:moveTo>
                        <a:pt x="29" y="0"/>
                      </a:moveTo>
                      <a:lnTo>
                        <a:pt x="34" y="2"/>
                      </a:lnTo>
                      <a:lnTo>
                        <a:pt x="40" y="8"/>
                      </a:lnTo>
                      <a:lnTo>
                        <a:pt x="44" y="18"/>
                      </a:lnTo>
                      <a:lnTo>
                        <a:pt x="50" y="31"/>
                      </a:lnTo>
                      <a:lnTo>
                        <a:pt x="52" y="46"/>
                      </a:lnTo>
                      <a:lnTo>
                        <a:pt x="55" y="64"/>
                      </a:lnTo>
                      <a:lnTo>
                        <a:pt x="57" y="83"/>
                      </a:lnTo>
                      <a:lnTo>
                        <a:pt x="57" y="104"/>
                      </a:lnTo>
                      <a:lnTo>
                        <a:pt x="57" y="125"/>
                      </a:lnTo>
                      <a:lnTo>
                        <a:pt x="55" y="146"/>
                      </a:lnTo>
                      <a:lnTo>
                        <a:pt x="52" y="163"/>
                      </a:lnTo>
                      <a:lnTo>
                        <a:pt x="50" y="179"/>
                      </a:lnTo>
                      <a:lnTo>
                        <a:pt x="44" y="192"/>
                      </a:lnTo>
                      <a:lnTo>
                        <a:pt x="40" y="202"/>
                      </a:lnTo>
                      <a:lnTo>
                        <a:pt x="34" y="208"/>
                      </a:lnTo>
                      <a:lnTo>
                        <a:pt x="29" y="209"/>
                      </a:lnTo>
                      <a:lnTo>
                        <a:pt x="23" y="208"/>
                      </a:lnTo>
                      <a:lnTo>
                        <a:pt x="17" y="202"/>
                      </a:lnTo>
                      <a:lnTo>
                        <a:pt x="13" y="192"/>
                      </a:lnTo>
                      <a:lnTo>
                        <a:pt x="8" y="179"/>
                      </a:lnTo>
                      <a:lnTo>
                        <a:pt x="6" y="163"/>
                      </a:lnTo>
                      <a:lnTo>
                        <a:pt x="2" y="146"/>
                      </a:lnTo>
                      <a:lnTo>
                        <a:pt x="0" y="125"/>
                      </a:lnTo>
                      <a:lnTo>
                        <a:pt x="0" y="104"/>
                      </a:lnTo>
                      <a:lnTo>
                        <a:pt x="0" y="83"/>
                      </a:lnTo>
                      <a:lnTo>
                        <a:pt x="2" y="64"/>
                      </a:lnTo>
                      <a:lnTo>
                        <a:pt x="6" y="46"/>
                      </a:lnTo>
                      <a:lnTo>
                        <a:pt x="8" y="31"/>
                      </a:lnTo>
                      <a:lnTo>
                        <a:pt x="13" y="18"/>
                      </a:lnTo>
                      <a:lnTo>
                        <a:pt x="17" y="8"/>
                      </a:lnTo>
                      <a:lnTo>
                        <a:pt x="23" y="2"/>
                      </a:lnTo>
                      <a:lnTo>
                        <a:pt x="29" y="0"/>
                      </a:ln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2" name="Freeform 115"/>
                <p:cNvSpPr>
                  <a:spLocks/>
                </p:cNvSpPr>
                <p:nvPr/>
              </p:nvSpPr>
              <p:spPr bwMode="auto">
                <a:xfrm>
                  <a:off x="5082" y="226"/>
                  <a:ext cx="35" cy="121"/>
                </a:xfrm>
                <a:custGeom>
                  <a:avLst/>
                  <a:gdLst>
                    <a:gd name="T0" fmla="*/ 18 w 35"/>
                    <a:gd name="T1" fmla="*/ 0 h 121"/>
                    <a:gd name="T2" fmla="*/ 21 w 35"/>
                    <a:gd name="T3" fmla="*/ 2 h 121"/>
                    <a:gd name="T4" fmla="*/ 25 w 35"/>
                    <a:gd name="T5" fmla="*/ 6 h 121"/>
                    <a:gd name="T6" fmla="*/ 27 w 35"/>
                    <a:gd name="T7" fmla="*/ 12 h 121"/>
                    <a:gd name="T8" fmla="*/ 31 w 35"/>
                    <a:gd name="T9" fmla="*/ 20 h 121"/>
                    <a:gd name="T10" fmla="*/ 33 w 35"/>
                    <a:gd name="T11" fmla="*/ 27 h 121"/>
                    <a:gd name="T12" fmla="*/ 35 w 35"/>
                    <a:gd name="T13" fmla="*/ 39 h 121"/>
                    <a:gd name="T14" fmla="*/ 35 w 35"/>
                    <a:gd name="T15" fmla="*/ 50 h 121"/>
                    <a:gd name="T16" fmla="*/ 35 w 35"/>
                    <a:gd name="T17" fmla="*/ 62 h 121"/>
                    <a:gd name="T18" fmla="*/ 35 w 35"/>
                    <a:gd name="T19" fmla="*/ 73 h 121"/>
                    <a:gd name="T20" fmla="*/ 35 w 35"/>
                    <a:gd name="T21" fmla="*/ 85 h 121"/>
                    <a:gd name="T22" fmla="*/ 33 w 35"/>
                    <a:gd name="T23" fmla="*/ 94 h 121"/>
                    <a:gd name="T24" fmla="*/ 31 w 35"/>
                    <a:gd name="T25" fmla="*/ 104 h 121"/>
                    <a:gd name="T26" fmla="*/ 27 w 35"/>
                    <a:gd name="T27" fmla="*/ 112 h 121"/>
                    <a:gd name="T28" fmla="*/ 25 w 35"/>
                    <a:gd name="T29" fmla="*/ 117 h 121"/>
                    <a:gd name="T30" fmla="*/ 21 w 35"/>
                    <a:gd name="T31" fmla="*/ 121 h 121"/>
                    <a:gd name="T32" fmla="*/ 18 w 35"/>
                    <a:gd name="T33" fmla="*/ 121 h 121"/>
                    <a:gd name="T34" fmla="*/ 14 w 35"/>
                    <a:gd name="T35" fmla="*/ 121 h 121"/>
                    <a:gd name="T36" fmla="*/ 10 w 35"/>
                    <a:gd name="T37" fmla="*/ 117 h 121"/>
                    <a:gd name="T38" fmla="*/ 8 w 35"/>
                    <a:gd name="T39" fmla="*/ 112 h 121"/>
                    <a:gd name="T40" fmla="*/ 4 w 35"/>
                    <a:gd name="T41" fmla="*/ 104 h 121"/>
                    <a:gd name="T42" fmla="*/ 2 w 35"/>
                    <a:gd name="T43" fmla="*/ 94 h 121"/>
                    <a:gd name="T44" fmla="*/ 0 w 35"/>
                    <a:gd name="T45" fmla="*/ 85 h 121"/>
                    <a:gd name="T46" fmla="*/ 0 w 35"/>
                    <a:gd name="T47" fmla="*/ 73 h 121"/>
                    <a:gd name="T48" fmla="*/ 0 w 35"/>
                    <a:gd name="T49" fmla="*/ 62 h 121"/>
                    <a:gd name="T50" fmla="*/ 0 w 35"/>
                    <a:gd name="T51" fmla="*/ 50 h 121"/>
                    <a:gd name="T52" fmla="*/ 0 w 35"/>
                    <a:gd name="T53" fmla="*/ 39 h 121"/>
                    <a:gd name="T54" fmla="*/ 2 w 35"/>
                    <a:gd name="T55" fmla="*/ 27 h 121"/>
                    <a:gd name="T56" fmla="*/ 4 w 35"/>
                    <a:gd name="T57" fmla="*/ 20 h 121"/>
                    <a:gd name="T58" fmla="*/ 8 w 35"/>
                    <a:gd name="T59" fmla="*/ 12 h 121"/>
                    <a:gd name="T60" fmla="*/ 10 w 35"/>
                    <a:gd name="T61" fmla="*/ 6 h 121"/>
                    <a:gd name="T62" fmla="*/ 14 w 35"/>
                    <a:gd name="T63" fmla="*/ 2 h 121"/>
                    <a:gd name="T64" fmla="*/ 18 w 35"/>
                    <a:gd name="T65" fmla="*/ 0 h 121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5"/>
                    <a:gd name="T100" fmla="*/ 0 h 121"/>
                    <a:gd name="T101" fmla="*/ 35 w 35"/>
                    <a:gd name="T102" fmla="*/ 121 h 121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5" h="121">
                      <a:moveTo>
                        <a:pt x="18" y="0"/>
                      </a:moveTo>
                      <a:lnTo>
                        <a:pt x="21" y="2"/>
                      </a:lnTo>
                      <a:lnTo>
                        <a:pt x="25" y="6"/>
                      </a:lnTo>
                      <a:lnTo>
                        <a:pt x="27" y="12"/>
                      </a:lnTo>
                      <a:lnTo>
                        <a:pt x="31" y="20"/>
                      </a:lnTo>
                      <a:lnTo>
                        <a:pt x="33" y="27"/>
                      </a:lnTo>
                      <a:lnTo>
                        <a:pt x="35" y="39"/>
                      </a:lnTo>
                      <a:lnTo>
                        <a:pt x="35" y="50"/>
                      </a:lnTo>
                      <a:lnTo>
                        <a:pt x="35" y="62"/>
                      </a:lnTo>
                      <a:lnTo>
                        <a:pt x="35" y="73"/>
                      </a:lnTo>
                      <a:lnTo>
                        <a:pt x="35" y="85"/>
                      </a:lnTo>
                      <a:lnTo>
                        <a:pt x="33" y="94"/>
                      </a:lnTo>
                      <a:lnTo>
                        <a:pt x="31" y="104"/>
                      </a:lnTo>
                      <a:lnTo>
                        <a:pt x="27" y="112"/>
                      </a:lnTo>
                      <a:lnTo>
                        <a:pt x="25" y="117"/>
                      </a:lnTo>
                      <a:lnTo>
                        <a:pt x="21" y="121"/>
                      </a:lnTo>
                      <a:lnTo>
                        <a:pt x="18" y="121"/>
                      </a:lnTo>
                      <a:lnTo>
                        <a:pt x="14" y="121"/>
                      </a:lnTo>
                      <a:lnTo>
                        <a:pt x="10" y="117"/>
                      </a:lnTo>
                      <a:lnTo>
                        <a:pt x="8" y="112"/>
                      </a:lnTo>
                      <a:lnTo>
                        <a:pt x="4" y="104"/>
                      </a:lnTo>
                      <a:lnTo>
                        <a:pt x="2" y="94"/>
                      </a:lnTo>
                      <a:lnTo>
                        <a:pt x="0" y="85"/>
                      </a:lnTo>
                      <a:lnTo>
                        <a:pt x="0" y="73"/>
                      </a:lnTo>
                      <a:lnTo>
                        <a:pt x="0" y="62"/>
                      </a:lnTo>
                      <a:lnTo>
                        <a:pt x="0" y="50"/>
                      </a:lnTo>
                      <a:lnTo>
                        <a:pt x="0" y="39"/>
                      </a:lnTo>
                      <a:lnTo>
                        <a:pt x="2" y="27"/>
                      </a:lnTo>
                      <a:lnTo>
                        <a:pt x="4" y="20"/>
                      </a:lnTo>
                      <a:lnTo>
                        <a:pt x="8" y="12"/>
                      </a:lnTo>
                      <a:lnTo>
                        <a:pt x="10" y="6"/>
                      </a:lnTo>
                      <a:lnTo>
                        <a:pt x="14" y="2"/>
                      </a:lnTo>
                      <a:lnTo>
                        <a:pt x="18" y="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3" name="Freeform 116"/>
                <p:cNvSpPr>
                  <a:spLocks/>
                </p:cNvSpPr>
                <p:nvPr/>
              </p:nvSpPr>
              <p:spPr bwMode="auto">
                <a:xfrm>
                  <a:off x="5148" y="157"/>
                  <a:ext cx="109" cy="351"/>
                </a:xfrm>
                <a:custGeom>
                  <a:avLst/>
                  <a:gdLst>
                    <a:gd name="T0" fmla="*/ 26 w 109"/>
                    <a:gd name="T1" fmla="*/ 0 h 351"/>
                    <a:gd name="T2" fmla="*/ 26 w 109"/>
                    <a:gd name="T3" fmla="*/ 198 h 351"/>
                    <a:gd name="T4" fmla="*/ 28 w 109"/>
                    <a:gd name="T5" fmla="*/ 217 h 351"/>
                    <a:gd name="T6" fmla="*/ 28 w 109"/>
                    <a:gd name="T7" fmla="*/ 231 h 351"/>
                    <a:gd name="T8" fmla="*/ 28 w 109"/>
                    <a:gd name="T9" fmla="*/ 242 h 351"/>
                    <a:gd name="T10" fmla="*/ 28 w 109"/>
                    <a:gd name="T11" fmla="*/ 250 h 351"/>
                    <a:gd name="T12" fmla="*/ 30 w 109"/>
                    <a:gd name="T13" fmla="*/ 259 h 351"/>
                    <a:gd name="T14" fmla="*/ 32 w 109"/>
                    <a:gd name="T15" fmla="*/ 269 h 351"/>
                    <a:gd name="T16" fmla="*/ 36 w 109"/>
                    <a:gd name="T17" fmla="*/ 277 h 351"/>
                    <a:gd name="T18" fmla="*/ 38 w 109"/>
                    <a:gd name="T19" fmla="*/ 282 h 351"/>
                    <a:gd name="T20" fmla="*/ 42 w 109"/>
                    <a:gd name="T21" fmla="*/ 288 h 351"/>
                    <a:gd name="T22" fmla="*/ 47 w 109"/>
                    <a:gd name="T23" fmla="*/ 290 h 351"/>
                    <a:gd name="T24" fmla="*/ 53 w 109"/>
                    <a:gd name="T25" fmla="*/ 292 h 351"/>
                    <a:gd name="T26" fmla="*/ 59 w 109"/>
                    <a:gd name="T27" fmla="*/ 292 h 351"/>
                    <a:gd name="T28" fmla="*/ 63 w 109"/>
                    <a:gd name="T29" fmla="*/ 290 h 351"/>
                    <a:gd name="T30" fmla="*/ 69 w 109"/>
                    <a:gd name="T31" fmla="*/ 288 h 351"/>
                    <a:gd name="T32" fmla="*/ 72 w 109"/>
                    <a:gd name="T33" fmla="*/ 282 h 351"/>
                    <a:gd name="T34" fmla="*/ 74 w 109"/>
                    <a:gd name="T35" fmla="*/ 277 h 351"/>
                    <a:gd name="T36" fmla="*/ 76 w 109"/>
                    <a:gd name="T37" fmla="*/ 271 h 351"/>
                    <a:gd name="T38" fmla="*/ 78 w 109"/>
                    <a:gd name="T39" fmla="*/ 263 h 351"/>
                    <a:gd name="T40" fmla="*/ 80 w 109"/>
                    <a:gd name="T41" fmla="*/ 255 h 351"/>
                    <a:gd name="T42" fmla="*/ 80 w 109"/>
                    <a:gd name="T43" fmla="*/ 246 h 351"/>
                    <a:gd name="T44" fmla="*/ 82 w 109"/>
                    <a:gd name="T45" fmla="*/ 234 h 351"/>
                    <a:gd name="T46" fmla="*/ 82 w 109"/>
                    <a:gd name="T47" fmla="*/ 219 h 351"/>
                    <a:gd name="T48" fmla="*/ 82 w 109"/>
                    <a:gd name="T49" fmla="*/ 202 h 351"/>
                    <a:gd name="T50" fmla="*/ 82 w 109"/>
                    <a:gd name="T51" fmla="*/ 0 h 351"/>
                    <a:gd name="T52" fmla="*/ 109 w 109"/>
                    <a:gd name="T53" fmla="*/ 183 h 351"/>
                    <a:gd name="T54" fmla="*/ 109 w 109"/>
                    <a:gd name="T55" fmla="*/ 211 h 351"/>
                    <a:gd name="T56" fmla="*/ 109 w 109"/>
                    <a:gd name="T57" fmla="*/ 234 h 351"/>
                    <a:gd name="T58" fmla="*/ 109 w 109"/>
                    <a:gd name="T59" fmla="*/ 255 h 351"/>
                    <a:gd name="T60" fmla="*/ 107 w 109"/>
                    <a:gd name="T61" fmla="*/ 271 h 351"/>
                    <a:gd name="T62" fmla="*/ 107 w 109"/>
                    <a:gd name="T63" fmla="*/ 282 h 351"/>
                    <a:gd name="T64" fmla="*/ 105 w 109"/>
                    <a:gd name="T65" fmla="*/ 294 h 351"/>
                    <a:gd name="T66" fmla="*/ 101 w 109"/>
                    <a:gd name="T67" fmla="*/ 303 h 351"/>
                    <a:gd name="T68" fmla="*/ 99 w 109"/>
                    <a:gd name="T69" fmla="*/ 313 h 351"/>
                    <a:gd name="T70" fmla="*/ 95 w 109"/>
                    <a:gd name="T71" fmla="*/ 323 h 351"/>
                    <a:gd name="T72" fmla="*/ 92 w 109"/>
                    <a:gd name="T73" fmla="*/ 330 h 351"/>
                    <a:gd name="T74" fmla="*/ 88 w 109"/>
                    <a:gd name="T75" fmla="*/ 336 h 351"/>
                    <a:gd name="T76" fmla="*/ 82 w 109"/>
                    <a:gd name="T77" fmla="*/ 342 h 351"/>
                    <a:gd name="T78" fmla="*/ 78 w 109"/>
                    <a:gd name="T79" fmla="*/ 346 h 351"/>
                    <a:gd name="T80" fmla="*/ 71 w 109"/>
                    <a:gd name="T81" fmla="*/ 349 h 351"/>
                    <a:gd name="T82" fmla="*/ 65 w 109"/>
                    <a:gd name="T83" fmla="*/ 351 h 351"/>
                    <a:gd name="T84" fmla="*/ 57 w 109"/>
                    <a:gd name="T85" fmla="*/ 351 h 351"/>
                    <a:gd name="T86" fmla="*/ 47 w 109"/>
                    <a:gd name="T87" fmla="*/ 351 h 351"/>
                    <a:gd name="T88" fmla="*/ 38 w 109"/>
                    <a:gd name="T89" fmla="*/ 349 h 351"/>
                    <a:gd name="T90" fmla="*/ 32 w 109"/>
                    <a:gd name="T91" fmla="*/ 346 h 351"/>
                    <a:gd name="T92" fmla="*/ 26 w 109"/>
                    <a:gd name="T93" fmla="*/ 340 h 351"/>
                    <a:gd name="T94" fmla="*/ 21 w 109"/>
                    <a:gd name="T95" fmla="*/ 334 h 351"/>
                    <a:gd name="T96" fmla="*/ 17 w 109"/>
                    <a:gd name="T97" fmla="*/ 328 h 351"/>
                    <a:gd name="T98" fmla="*/ 13 w 109"/>
                    <a:gd name="T99" fmla="*/ 321 h 351"/>
                    <a:gd name="T100" fmla="*/ 9 w 109"/>
                    <a:gd name="T101" fmla="*/ 311 h 351"/>
                    <a:gd name="T102" fmla="*/ 7 w 109"/>
                    <a:gd name="T103" fmla="*/ 301 h 351"/>
                    <a:gd name="T104" fmla="*/ 5 w 109"/>
                    <a:gd name="T105" fmla="*/ 292 h 351"/>
                    <a:gd name="T106" fmla="*/ 3 w 109"/>
                    <a:gd name="T107" fmla="*/ 282 h 351"/>
                    <a:gd name="T108" fmla="*/ 1 w 109"/>
                    <a:gd name="T109" fmla="*/ 273 h 351"/>
                    <a:gd name="T110" fmla="*/ 1 w 109"/>
                    <a:gd name="T111" fmla="*/ 255 h 351"/>
                    <a:gd name="T112" fmla="*/ 0 w 109"/>
                    <a:gd name="T113" fmla="*/ 236 h 351"/>
                    <a:gd name="T114" fmla="*/ 0 w 109"/>
                    <a:gd name="T115" fmla="*/ 211 h 351"/>
                    <a:gd name="T116" fmla="*/ 0 w 109"/>
                    <a:gd name="T117" fmla="*/ 184 h 351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09"/>
                    <a:gd name="T178" fmla="*/ 0 h 351"/>
                    <a:gd name="T179" fmla="*/ 109 w 109"/>
                    <a:gd name="T180" fmla="*/ 351 h 351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09" h="351">
                      <a:moveTo>
                        <a:pt x="0" y="0"/>
                      </a:moveTo>
                      <a:lnTo>
                        <a:pt x="26" y="0"/>
                      </a:lnTo>
                      <a:lnTo>
                        <a:pt x="26" y="188"/>
                      </a:lnTo>
                      <a:lnTo>
                        <a:pt x="26" y="198"/>
                      </a:lnTo>
                      <a:lnTo>
                        <a:pt x="26" y="207"/>
                      </a:lnTo>
                      <a:lnTo>
                        <a:pt x="28" y="217"/>
                      </a:lnTo>
                      <a:lnTo>
                        <a:pt x="28" y="225"/>
                      </a:lnTo>
                      <a:lnTo>
                        <a:pt x="28" y="231"/>
                      </a:lnTo>
                      <a:lnTo>
                        <a:pt x="28" y="236"/>
                      </a:lnTo>
                      <a:lnTo>
                        <a:pt x="28" y="242"/>
                      </a:lnTo>
                      <a:lnTo>
                        <a:pt x="28" y="246"/>
                      </a:lnTo>
                      <a:lnTo>
                        <a:pt x="28" y="250"/>
                      </a:lnTo>
                      <a:lnTo>
                        <a:pt x="30" y="255"/>
                      </a:lnTo>
                      <a:lnTo>
                        <a:pt x="30" y="259"/>
                      </a:lnTo>
                      <a:lnTo>
                        <a:pt x="32" y="265"/>
                      </a:lnTo>
                      <a:lnTo>
                        <a:pt x="32" y="269"/>
                      </a:lnTo>
                      <a:lnTo>
                        <a:pt x="34" y="273"/>
                      </a:lnTo>
                      <a:lnTo>
                        <a:pt x="36" y="277"/>
                      </a:lnTo>
                      <a:lnTo>
                        <a:pt x="36" y="280"/>
                      </a:lnTo>
                      <a:lnTo>
                        <a:pt x="38" y="282"/>
                      </a:lnTo>
                      <a:lnTo>
                        <a:pt x="40" y="286"/>
                      </a:lnTo>
                      <a:lnTo>
                        <a:pt x="42" y="288"/>
                      </a:lnTo>
                      <a:lnTo>
                        <a:pt x="46" y="290"/>
                      </a:lnTo>
                      <a:lnTo>
                        <a:pt x="47" y="290"/>
                      </a:lnTo>
                      <a:lnTo>
                        <a:pt x="49" y="292"/>
                      </a:lnTo>
                      <a:lnTo>
                        <a:pt x="53" y="292"/>
                      </a:lnTo>
                      <a:lnTo>
                        <a:pt x="55" y="292"/>
                      </a:lnTo>
                      <a:lnTo>
                        <a:pt x="59" y="292"/>
                      </a:lnTo>
                      <a:lnTo>
                        <a:pt x="61" y="292"/>
                      </a:lnTo>
                      <a:lnTo>
                        <a:pt x="63" y="290"/>
                      </a:lnTo>
                      <a:lnTo>
                        <a:pt x="67" y="290"/>
                      </a:lnTo>
                      <a:lnTo>
                        <a:pt x="69" y="288"/>
                      </a:lnTo>
                      <a:lnTo>
                        <a:pt x="71" y="286"/>
                      </a:lnTo>
                      <a:lnTo>
                        <a:pt x="72" y="282"/>
                      </a:lnTo>
                      <a:lnTo>
                        <a:pt x="72" y="280"/>
                      </a:lnTo>
                      <a:lnTo>
                        <a:pt x="74" y="277"/>
                      </a:lnTo>
                      <a:lnTo>
                        <a:pt x="76" y="275"/>
                      </a:lnTo>
                      <a:lnTo>
                        <a:pt x="76" y="271"/>
                      </a:lnTo>
                      <a:lnTo>
                        <a:pt x="78" y="267"/>
                      </a:lnTo>
                      <a:lnTo>
                        <a:pt x="78" y="263"/>
                      </a:lnTo>
                      <a:lnTo>
                        <a:pt x="80" y="259"/>
                      </a:lnTo>
                      <a:lnTo>
                        <a:pt x="80" y="255"/>
                      </a:lnTo>
                      <a:lnTo>
                        <a:pt x="80" y="250"/>
                      </a:lnTo>
                      <a:lnTo>
                        <a:pt x="80" y="246"/>
                      </a:lnTo>
                      <a:lnTo>
                        <a:pt x="82" y="240"/>
                      </a:lnTo>
                      <a:lnTo>
                        <a:pt x="82" y="234"/>
                      </a:lnTo>
                      <a:lnTo>
                        <a:pt x="82" y="227"/>
                      </a:lnTo>
                      <a:lnTo>
                        <a:pt x="82" y="219"/>
                      </a:lnTo>
                      <a:lnTo>
                        <a:pt x="82" y="211"/>
                      </a:lnTo>
                      <a:lnTo>
                        <a:pt x="82" y="202"/>
                      </a:lnTo>
                      <a:lnTo>
                        <a:pt x="82" y="192"/>
                      </a:lnTo>
                      <a:lnTo>
                        <a:pt x="82" y="0"/>
                      </a:lnTo>
                      <a:lnTo>
                        <a:pt x="109" y="0"/>
                      </a:lnTo>
                      <a:lnTo>
                        <a:pt x="109" y="183"/>
                      </a:lnTo>
                      <a:lnTo>
                        <a:pt x="109" y="196"/>
                      </a:lnTo>
                      <a:lnTo>
                        <a:pt x="109" y="211"/>
                      </a:lnTo>
                      <a:lnTo>
                        <a:pt x="109" y="223"/>
                      </a:lnTo>
                      <a:lnTo>
                        <a:pt x="109" y="234"/>
                      </a:lnTo>
                      <a:lnTo>
                        <a:pt x="109" y="246"/>
                      </a:lnTo>
                      <a:lnTo>
                        <a:pt x="109" y="255"/>
                      </a:lnTo>
                      <a:lnTo>
                        <a:pt x="109" y="263"/>
                      </a:lnTo>
                      <a:lnTo>
                        <a:pt x="107" y="271"/>
                      </a:lnTo>
                      <a:lnTo>
                        <a:pt x="107" y="277"/>
                      </a:lnTo>
                      <a:lnTo>
                        <a:pt x="107" y="282"/>
                      </a:lnTo>
                      <a:lnTo>
                        <a:pt x="105" y="288"/>
                      </a:lnTo>
                      <a:lnTo>
                        <a:pt x="105" y="294"/>
                      </a:lnTo>
                      <a:lnTo>
                        <a:pt x="103" y="300"/>
                      </a:lnTo>
                      <a:lnTo>
                        <a:pt x="101" y="303"/>
                      </a:lnTo>
                      <a:lnTo>
                        <a:pt x="101" y="309"/>
                      </a:lnTo>
                      <a:lnTo>
                        <a:pt x="99" y="313"/>
                      </a:lnTo>
                      <a:lnTo>
                        <a:pt x="97" y="319"/>
                      </a:lnTo>
                      <a:lnTo>
                        <a:pt x="95" y="323"/>
                      </a:lnTo>
                      <a:lnTo>
                        <a:pt x="94" y="326"/>
                      </a:lnTo>
                      <a:lnTo>
                        <a:pt x="92" y="330"/>
                      </a:lnTo>
                      <a:lnTo>
                        <a:pt x="90" y="332"/>
                      </a:lnTo>
                      <a:lnTo>
                        <a:pt x="88" y="336"/>
                      </a:lnTo>
                      <a:lnTo>
                        <a:pt x="86" y="340"/>
                      </a:lnTo>
                      <a:lnTo>
                        <a:pt x="82" y="342"/>
                      </a:lnTo>
                      <a:lnTo>
                        <a:pt x="80" y="344"/>
                      </a:lnTo>
                      <a:lnTo>
                        <a:pt x="78" y="346"/>
                      </a:lnTo>
                      <a:lnTo>
                        <a:pt x="74" y="347"/>
                      </a:lnTo>
                      <a:lnTo>
                        <a:pt x="71" y="349"/>
                      </a:lnTo>
                      <a:lnTo>
                        <a:pt x="69" y="351"/>
                      </a:lnTo>
                      <a:lnTo>
                        <a:pt x="65" y="351"/>
                      </a:lnTo>
                      <a:lnTo>
                        <a:pt x="61" y="351"/>
                      </a:lnTo>
                      <a:lnTo>
                        <a:pt x="57" y="351"/>
                      </a:lnTo>
                      <a:lnTo>
                        <a:pt x="51" y="351"/>
                      </a:lnTo>
                      <a:lnTo>
                        <a:pt x="47" y="351"/>
                      </a:lnTo>
                      <a:lnTo>
                        <a:pt x="42" y="351"/>
                      </a:lnTo>
                      <a:lnTo>
                        <a:pt x="38" y="349"/>
                      </a:lnTo>
                      <a:lnTo>
                        <a:pt x="36" y="347"/>
                      </a:lnTo>
                      <a:lnTo>
                        <a:pt x="32" y="346"/>
                      </a:lnTo>
                      <a:lnTo>
                        <a:pt x="28" y="344"/>
                      </a:lnTo>
                      <a:lnTo>
                        <a:pt x="26" y="340"/>
                      </a:lnTo>
                      <a:lnTo>
                        <a:pt x="24" y="338"/>
                      </a:lnTo>
                      <a:lnTo>
                        <a:pt x="21" y="334"/>
                      </a:lnTo>
                      <a:lnTo>
                        <a:pt x="19" y="330"/>
                      </a:lnTo>
                      <a:lnTo>
                        <a:pt x="17" y="328"/>
                      </a:lnTo>
                      <a:lnTo>
                        <a:pt x="15" y="324"/>
                      </a:lnTo>
                      <a:lnTo>
                        <a:pt x="13" y="321"/>
                      </a:lnTo>
                      <a:lnTo>
                        <a:pt x="11" y="315"/>
                      </a:lnTo>
                      <a:lnTo>
                        <a:pt x="9" y="311"/>
                      </a:lnTo>
                      <a:lnTo>
                        <a:pt x="9" y="307"/>
                      </a:lnTo>
                      <a:lnTo>
                        <a:pt x="7" y="301"/>
                      </a:lnTo>
                      <a:lnTo>
                        <a:pt x="5" y="298"/>
                      </a:lnTo>
                      <a:lnTo>
                        <a:pt x="5" y="292"/>
                      </a:lnTo>
                      <a:lnTo>
                        <a:pt x="3" y="288"/>
                      </a:lnTo>
                      <a:lnTo>
                        <a:pt x="3" y="282"/>
                      </a:lnTo>
                      <a:lnTo>
                        <a:pt x="3" y="278"/>
                      </a:lnTo>
                      <a:lnTo>
                        <a:pt x="1" y="273"/>
                      </a:lnTo>
                      <a:lnTo>
                        <a:pt x="1" y="265"/>
                      </a:lnTo>
                      <a:lnTo>
                        <a:pt x="1" y="255"/>
                      </a:lnTo>
                      <a:lnTo>
                        <a:pt x="0" y="246"/>
                      </a:lnTo>
                      <a:lnTo>
                        <a:pt x="0" y="236"/>
                      </a:lnTo>
                      <a:lnTo>
                        <a:pt x="0" y="225"/>
                      </a:lnTo>
                      <a:lnTo>
                        <a:pt x="0" y="211"/>
                      </a:lnTo>
                      <a:lnTo>
                        <a:pt x="0" y="198"/>
                      </a:lnTo>
                      <a:lnTo>
                        <a:pt x="0" y="18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4" name="Freeform 117"/>
                <p:cNvSpPr>
                  <a:spLocks/>
                </p:cNvSpPr>
                <p:nvPr/>
              </p:nvSpPr>
              <p:spPr bwMode="auto">
                <a:xfrm>
                  <a:off x="5288" y="157"/>
                  <a:ext cx="96" cy="346"/>
                </a:xfrm>
                <a:custGeom>
                  <a:avLst/>
                  <a:gdLst>
                    <a:gd name="T0" fmla="*/ 0 w 96"/>
                    <a:gd name="T1" fmla="*/ 346 h 346"/>
                    <a:gd name="T2" fmla="*/ 0 w 96"/>
                    <a:gd name="T3" fmla="*/ 0 h 346"/>
                    <a:gd name="T4" fmla="*/ 96 w 96"/>
                    <a:gd name="T5" fmla="*/ 0 h 346"/>
                    <a:gd name="T6" fmla="*/ 96 w 96"/>
                    <a:gd name="T7" fmla="*/ 58 h 346"/>
                    <a:gd name="T8" fmla="*/ 28 w 96"/>
                    <a:gd name="T9" fmla="*/ 58 h 346"/>
                    <a:gd name="T10" fmla="*/ 28 w 96"/>
                    <a:gd name="T11" fmla="*/ 140 h 346"/>
                    <a:gd name="T12" fmla="*/ 86 w 96"/>
                    <a:gd name="T13" fmla="*/ 140 h 346"/>
                    <a:gd name="T14" fmla="*/ 86 w 96"/>
                    <a:gd name="T15" fmla="*/ 200 h 346"/>
                    <a:gd name="T16" fmla="*/ 28 w 96"/>
                    <a:gd name="T17" fmla="*/ 200 h 346"/>
                    <a:gd name="T18" fmla="*/ 28 w 96"/>
                    <a:gd name="T19" fmla="*/ 346 h 346"/>
                    <a:gd name="T20" fmla="*/ 0 w 96"/>
                    <a:gd name="T21" fmla="*/ 346 h 34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"/>
                    <a:gd name="T34" fmla="*/ 0 h 346"/>
                    <a:gd name="T35" fmla="*/ 96 w 96"/>
                    <a:gd name="T36" fmla="*/ 346 h 34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" h="346">
                      <a:moveTo>
                        <a:pt x="0" y="346"/>
                      </a:moveTo>
                      <a:lnTo>
                        <a:pt x="0" y="0"/>
                      </a:lnTo>
                      <a:lnTo>
                        <a:pt x="96" y="0"/>
                      </a:lnTo>
                      <a:lnTo>
                        <a:pt x="96" y="58"/>
                      </a:lnTo>
                      <a:lnTo>
                        <a:pt x="28" y="58"/>
                      </a:lnTo>
                      <a:lnTo>
                        <a:pt x="28" y="140"/>
                      </a:lnTo>
                      <a:lnTo>
                        <a:pt x="86" y="140"/>
                      </a:lnTo>
                      <a:lnTo>
                        <a:pt x="86" y="200"/>
                      </a:lnTo>
                      <a:lnTo>
                        <a:pt x="28" y="200"/>
                      </a:lnTo>
                      <a:lnTo>
                        <a:pt x="28" y="346"/>
                      </a:lnTo>
                      <a:lnTo>
                        <a:pt x="0" y="346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5" name="Freeform 118"/>
                <p:cNvSpPr>
                  <a:spLocks noEditPoints="1"/>
                </p:cNvSpPr>
                <p:nvPr/>
              </p:nvSpPr>
              <p:spPr bwMode="auto">
                <a:xfrm>
                  <a:off x="5407" y="157"/>
                  <a:ext cx="124" cy="346"/>
                </a:xfrm>
                <a:custGeom>
                  <a:avLst/>
                  <a:gdLst>
                    <a:gd name="T0" fmla="*/ 57 w 124"/>
                    <a:gd name="T1" fmla="*/ 0 h 346"/>
                    <a:gd name="T2" fmla="*/ 73 w 124"/>
                    <a:gd name="T3" fmla="*/ 0 h 346"/>
                    <a:gd name="T4" fmla="*/ 84 w 124"/>
                    <a:gd name="T5" fmla="*/ 4 h 346"/>
                    <a:gd name="T6" fmla="*/ 92 w 124"/>
                    <a:gd name="T7" fmla="*/ 12 h 346"/>
                    <a:gd name="T8" fmla="*/ 99 w 124"/>
                    <a:gd name="T9" fmla="*/ 22 h 346"/>
                    <a:gd name="T10" fmla="*/ 105 w 124"/>
                    <a:gd name="T11" fmla="*/ 37 h 346"/>
                    <a:gd name="T12" fmla="*/ 109 w 124"/>
                    <a:gd name="T13" fmla="*/ 54 h 346"/>
                    <a:gd name="T14" fmla="*/ 111 w 124"/>
                    <a:gd name="T15" fmla="*/ 75 h 346"/>
                    <a:gd name="T16" fmla="*/ 113 w 124"/>
                    <a:gd name="T17" fmla="*/ 96 h 346"/>
                    <a:gd name="T18" fmla="*/ 111 w 124"/>
                    <a:gd name="T19" fmla="*/ 125 h 346"/>
                    <a:gd name="T20" fmla="*/ 107 w 124"/>
                    <a:gd name="T21" fmla="*/ 148 h 346"/>
                    <a:gd name="T22" fmla="*/ 101 w 124"/>
                    <a:gd name="T23" fmla="*/ 167 h 346"/>
                    <a:gd name="T24" fmla="*/ 92 w 124"/>
                    <a:gd name="T25" fmla="*/ 183 h 346"/>
                    <a:gd name="T26" fmla="*/ 80 w 124"/>
                    <a:gd name="T27" fmla="*/ 192 h 346"/>
                    <a:gd name="T28" fmla="*/ 80 w 124"/>
                    <a:gd name="T29" fmla="*/ 200 h 346"/>
                    <a:gd name="T30" fmla="*/ 86 w 124"/>
                    <a:gd name="T31" fmla="*/ 211 h 346"/>
                    <a:gd name="T32" fmla="*/ 90 w 124"/>
                    <a:gd name="T33" fmla="*/ 223 h 346"/>
                    <a:gd name="T34" fmla="*/ 96 w 124"/>
                    <a:gd name="T35" fmla="*/ 238 h 346"/>
                    <a:gd name="T36" fmla="*/ 101 w 124"/>
                    <a:gd name="T37" fmla="*/ 259 h 346"/>
                    <a:gd name="T38" fmla="*/ 124 w 124"/>
                    <a:gd name="T39" fmla="*/ 346 h 346"/>
                    <a:gd name="T40" fmla="*/ 67 w 124"/>
                    <a:gd name="T41" fmla="*/ 261 h 346"/>
                    <a:gd name="T42" fmla="*/ 61 w 124"/>
                    <a:gd name="T43" fmla="*/ 238 h 346"/>
                    <a:gd name="T44" fmla="*/ 55 w 124"/>
                    <a:gd name="T45" fmla="*/ 223 h 346"/>
                    <a:gd name="T46" fmla="*/ 53 w 124"/>
                    <a:gd name="T47" fmla="*/ 215 h 346"/>
                    <a:gd name="T48" fmla="*/ 50 w 124"/>
                    <a:gd name="T49" fmla="*/ 209 h 346"/>
                    <a:gd name="T50" fmla="*/ 46 w 124"/>
                    <a:gd name="T51" fmla="*/ 206 h 346"/>
                    <a:gd name="T52" fmla="*/ 42 w 124"/>
                    <a:gd name="T53" fmla="*/ 204 h 346"/>
                    <a:gd name="T54" fmla="*/ 36 w 124"/>
                    <a:gd name="T55" fmla="*/ 202 h 346"/>
                    <a:gd name="T56" fmla="*/ 26 w 124"/>
                    <a:gd name="T57" fmla="*/ 202 h 346"/>
                    <a:gd name="T58" fmla="*/ 26 w 124"/>
                    <a:gd name="T59" fmla="*/ 146 h 346"/>
                    <a:gd name="T60" fmla="*/ 57 w 124"/>
                    <a:gd name="T61" fmla="*/ 146 h 346"/>
                    <a:gd name="T62" fmla="*/ 67 w 124"/>
                    <a:gd name="T63" fmla="*/ 144 h 346"/>
                    <a:gd name="T64" fmla="*/ 73 w 124"/>
                    <a:gd name="T65" fmla="*/ 142 h 346"/>
                    <a:gd name="T66" fmla="*/ 76 w 124"/>
                    <a:gd name="T67" fmla="*/ 138 h 346"/>
                    <a:gd name="T68" fmla="*/ 78 w 124"/>
                    <a:gd name="T69" fmla="*/ 133 h 346"/>
                    <a:gd name="T70" fmla="*/ 82 w 124"/>
                    <a:gd name="T71" fmla="*/ 125 h 346"/>
                    <a:gd name="T72" fmla="*/ 82 w 124"/>
                    <a:gd name="T73" fmla="*/ 115 h 346"/>
                    <a:gd name="T74" fmla="*/ 84 w 124"/>
                    <a:gd name="T75" fmla="*/ 106 h 346"/>
                    <a:gd name="T76" fmla="*/ 84 w 124"/>
                    <a:gd name="T77" fmla="*/ 92 h 346"/>
                    <a:gd name="T78" fmla="*/ 82 w 124"/>
                    <a:gd name="T79" fmla="*/ 83 h 346"/>
                    <a:gd name="T80" fmla="*/ 80 w 124"/>
                    <a:gd name="T81" fmla="*/ 73 h 346"/>
                    <a:gd name="T82" fmla="*/ 76 w 124"/>
                    <a:gd name="T83" fmla="*/ 66 h 346"/>
                    <a:gd name="T84" fmla="*/ 73 w 124"/>
                    <a:gd name="T85" fmla="*/ 62 h 346"/>
                    <a:gd name="T86" fmla="*/ 69 w 124"/>
                    <a:gd name="T87" fmla="*/ 60 h 346"/>
                    <a:gd name="T88" fmla="*/ 63 w 124"/>
                    <a:gd name="T89" fmla="*/ 58 h 346"/>
                    <a:gd name="T90" fmla="*/ 53 w 124"/>
                    <a:gd name="T91" fmla="*/ 58 h 346"/>
                    <a:gd name="T92" fmla="*/ 26 w 124"/>
                    <a:gd name="T93" fmla="*/ 146 h 34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w 124"/>
                    <a:gd name="T142" fmla="*/ 0 h 346"/>
                    <a:gd name="T143" fmla="*/ 124 w 124"/>
                    <a:gd name="T144" fmla="*/ 346 h 346"/>
                  </a:gdLst>
                  <a:ahLst/>
                  <a:cxnLst>
                    <a:cxn ang="T94">
                      <a:pos x="T0" y="T1"/>
                    </a:cxn>
                    <a:cxn ang="T95">
                      <a:pos x="T2" y="T3"/>
                    </a:cxn>
                    <a:cxn ang="T96">
                      <a:pos x="T4" y="T5"/>
                    </a:cxn>
                    <a:cxn ang="T97">
                      <a:pos x="T6" y="T7"/>
                    </a:cxn>
                    <a:cxn ang="T98">
                      <a:pos x="T8" y="T9"/>
                    </a:cxn>
                    <a:cxn ang="T99">
                      <a:pos x="T10" y="T11"/>
                    </a:cxn>
                    <a:cxn ang="T100">
                      <a:pos x="T12" y="T13"/>
                    </a:cxn>
                    <a:cxn ang="T101">
                      <a:pos x="T14" y="T15"/>
                    </a:cxn>
                    <a:cxn ang="T102">
                      <a:pos x="T16" y="T17"/>
                    </a:cxn>
                    <a:cxn ang="T103">
                      <a:pos x="T18" y="T19"/>
                    </a:cxn>
                    <a:cxn ang="T104">
                      <a:pos x="T20" y="T21"/>
                    </a:cxn>
                    <a:cxn ang="T105">
                      <a:pos x="T22" y="T23"/>
                    </a:cxn>
                    <a:cxn ang="T106">
                      <a:pos x="T24" y="T25"/>
                    </a:cxn>
                    <a:cxn ang="T107">
                      <a:pos x="T26" y="T27"/>
                    </a:cxn>
                    <a:cxn ang="T108">
                      <a:pos x="T28" y="T29"/>
                    </a:cxn>
                    <a:cxn ang="T109">
                      <a:pos x="T30" y="T31"/>
                    </a:cxn>
                    <a:cxn ang="T110">
                      <a:pos x="T32" y="T33"/>
                    </a:cxn>
                    <a:cxn ang="T111">
                      <a:pos x="T34" y="T35"/>
                    </a:cxn>
                    <a:cxn ang="T112">
                      <a:pos x="T36" y="T37"/>
                    </a:cxn>
                    <a:cxn ang="T113">
                      <a:pos x="T38" y="T39"/>
                    </a:cxn>
                    <a:cxn ang="T114">
                      <a:pos x="T40" y="T41"/>
                    </a:cxn>
                    <a:cxn ang="T115">
                      <a:pos x="T42" y="T43"/>
                    </a:cxn>
                    <a:cxn ang="T116">
                      <a:pos x="T44" y="T45"/>
                    </a:cxn>
                    <a:cxn ang="T117">
                      <a:pos x="T46" y="T47"/>
                    </a:cxn>
                    <a:cxn ang="T118">
                      <a:pos x="T48" y="T49"/>
                    </a:cxn>
                    <a:cxn ang="T119">
                      <a:pos x="T50" y="T51"/>
                    </a:cxn>
                    <a:cxn ang="T120">
                      <a:pos x="T52" y="T53"/>
                    </a:cxn>
                    <a:cxn ang="T121">
                      <a:pos x="T54" y="T55"/>
                    </a:cxn>
                    <a:cxn ang="T122">
                      <a:pos x="T56" y="T57"/>
                    </a:cxn>
                    <a:cxn ang="T123">
                      <a:pos x="T58" y="T59"/>
                    </a:cxn>
                    <a:cxn ang="T124">
                      <a:pos x="T60" y="T61"/>
                    </a:cxn>
                    <a:cxn ang="T125">
                      <a:pos x="T62" y="T63"/>
                    </a:cxn>
                    <a:cxn ang="T126">
                      <a:pos x="T64" y="T65"/>
                    </a:cxn>
                    <a:cxn ang="T127">
                      <a:pos x="T66" y="T67"/>
                    </a:cxn>
                    <a:cxn ang="T128">
                      <a:pos x="T68" y="T69"/>
                    </a:cxn>
                    <a:cxn ang="T129">
                      <a:pos x="T70" y="T71"/>
                    </a:cxn>
                    <a:cxn ang="T130">
                      <a:pos x="T72" y="T73"/>
                    </a:cxn>
                    <a:cxn ang="T131">
                      <a:pos x="T74" y="T75"/>
                    </a:cxn>
                    <a:cxn ang="T132">
                      <a:pos x="T76" y="T77"/>
                    </a:cxn>
                    <a:cxn ang="T133">
                      <a:pos x="T78" y="T79"/>
                    </a:cxn>
                    <a:cxn ang="T134">
                      <a:pos x="T80" y="T81"/>
                    </a:cxn>
                    <a:cxn ang="T135">
                      <a:pos x="T82" y="T83"/>
                    </a:cxn>
                    <a:cxn ang="T136">
                      <a:pos x="T84" y="T85"/>
                    </a:cxn>
                    <a:cxn ang="T137">
                      <a:pos x="T86" y="T87"/>
                    </a:cxn>
                    <a:cxn ang="T138">
                      <a:pos x="T88" y="T89"/>
                    </a:cxn>
                    <a:cxn ang="T139">
                      <a:pos x="T90" y="T91"/>
                    </a:cxn>
                    <a:cxn ang="T140">
                      <a:pos x="T92" y="T93"/>
                    </a:cxn>
                  </a:cxnLst>
                  <a:rect l="T141" t="T142" r="T143" b="T144"/>
                  <a:pathLst>
                    <a:path w="124" h="346">
                      <a:moveTo>
                        <a:pt x="0" y="346"/>
                      </a:moveTo>
                      <a:lnTo>
                        <a:pt x="0" y="0"/>
                      </a:lnTo>
                      <a:lnTo>
                        <a:pt x="57" y="0"/>
                      </a:lnTo>
                      <a:lnTo>
                        <a:pt x="63" y="0"/>
                      </a:lnTo>
                      <a:lnTo>
                        <a:pt x="69" y="0"/>
                      </a:lnTo>
                      <a:lnTo>
                        <a:pt x="73" y="0"/>
                      </a:lnTo>
                      <a:lnTo>
                        <a:pt x="76" y="2"/>
                      </a:lnTo>
                      <a:lnTo>
                        <a:pt x="80" y="4"/>
                      </a:lnTo>
                      <a:lnTo>
                        <a:pt x="84" y="4"/>
                      </a:lnTo>
                      <a:lnTo>
                        <a:pt x="88" y="6"/>
                      </a:lnTo>
                      <a:lnTo>
                        <a:pt x="90" y="10"/>
                      </a:lnTo>
                      <a:lnTo>
                        <a:pt x="92" y="12"/>
                      </a:lnTo>
                      <a:lnTo>
                        <a:pt x="96" y="14"/>
                      </a:lnTo>
                      <a:lnTo>
                        <a:pt x="97" y="18"/>
                      </a:lnTo>
                      <a:lnTo>
                        <a:pt x="99" y="22"/>
                      </a:lnTo>
                      <a:lnTo>
                        <a:pt x="101" y="27"/>
                      </a:lnTo>
                      <a:lnTo>
                        <a:pt x="103" y="31"/>
                      </a:lnTo>
                      <a:lnTo>
                        <a:pt x="105" y="37"/>
                      </a:lnTo>
                      <a:lnTo>
                        <a:pt x="107" y="43"/>
                      </a:lnTo>
                      <a:lnTo>
                        <a:pt x="107" y="48"/>
                      </a:lnTo>
                      <a:lnTo>
                        <a:pt x="109" y="54"/>
                      </a:lnTo>
                      <a:lnTo>
                        <a:pt x="109" y="62"/>
                      </a:lnTo>
                      <a:lnTo>
                        <a:pt x="111" y="68"/>
                      </a:lnTo>
                      <a:lnTo>
                        <a:pt x="111" y="75"/>
                      </a:lnTo>
                      <a:lnTo>
                        <a:pt x="111" y="83"/>
                      </a:lnTo>
                      <a:lnTo>
                        <a:pt x="113" y="89"/>
                      </a:lnTo>
                      <a:lnTo>
                        <a:pt x="113" y="96"/>
                      </a:lnTo>
                      <a:lnTo>
                        <a:pt x="113" y="106"/>
                      </a:lnTo>
                      <a:lnTo>
                        <a:pt x="111" y="115"/>
                      </a:lnTo>
                      <a:lnTo>
                        <a:pt x="111" y="125"/>
                      </a:lnTo>
                      <a:lnTo>
                        <a:pt x="109" y="133"/>
                      </a:lnTo>
                      <a:lnTo>
                        <a:pt x="109" y="140"/>
                      </a:lnTo>
                      <a:lnTo>
                        <a:pt x="107" y="148"/>
                      </a:lnTo>
                      <a:lnTo>
                        <a:pt x="105" y="156"/>
                      </a:lnTo>
                      <a:lnTo>
                        <a:pt x="103" y="161"/>
                      </a:lnTo>
                      <a:lnTo>
                        <a:pt x="101" y="167"/>
                      </a:lnTo>
                      <a:lnTo>
                        <a:pt x="97" y="173"/>
                      </a:lnTo>
                      <a:lnTo>
                        <a:pt x="96" y="179"/>
                      </a:lnTo>
                      <a:lnTo>
                        <a:pt x="92" y="183"/>
                      </a:lnTo>
                      <a:lnTo>
                        <a:pt x="88" y="186"/>
                      </a:lnTo>
                      <a:lnTo>
                        <a:pt x="84" y="188"/>
                      </a:lnTo>
                      <a:lnTo>
                        <a:pt x="80" y="192"/>
                      </a:lnTo>
                      <a:lnTo>
                        <a:pt x="76" y="194"/>
                      </a:lnTo>
                      <a:lnTo>
                        <a:pt x="78" y="196"/>
                      </a:lnTo>
                      <a:lnTo>
                        <a:pt x="80" y="200"/>
                      </a:lnTo>
                      <a:lnTo>
                        <a:pt x="82" y="204"/>
                      </a:lnTo>
                      <a:lnTo>
                        <a:pt x="84" y="207"/>
                      </a:lnTo>
                      <a:lnTo>
                        <a:pt x="86" y="211"/>
                      </a:lnTo>
                      <a:lnTo>
                        <a:pt x="88" y="215"/>
                      </a:lnTo>
                      <a:lnTo>
                        <a:pt x="90" y="219"/>
                      </a:lnTo>
                      <a:lnTo>
                        <a:pt x="90" y="223"/>
                      </a:lnTo>
                      <a:lnTo>
                        <a:pt x="92" y="227"/>
                      </a:lnTo>
                      <a:lnTo>
                        <a:pt x="94" y="232"/>
                      </a:lnTo>
                      <a:lnTo>
                        <a:pt x="96" y="238"/>
                      </a:lnTo>
                      <a:lnTo>
                        <a:pt x="97" y="244"/>
                      </a:lnTo>
                      <a:lnTo>
                        <a:pt x="99" y="252"/>
                      </a:lnTo>
                      <a:lnTo>
                        <a:pt x="101" y="259"/>
                      </a:lnTo>
                      <a:lnTo>
                        <a:pt x="103" y="269"/>
                      </a:lnTo>
                      <a:lnTo>
                        <a:pt x="107" y="278"/>
                      </a:lnTo>
                      <a:lnTo>
                        <a:pt x="124" y="346"/>
                      </a:lnTo>
                      <a:lnTo>
                        <a:pt x="90" y="346"/>
                      </a:lnTo>
                      <a:lnTo>
                        <a:pt x="71" y="271"/>
                      </a:lnTo>
                      <a:lnTo>
                        <a:pt x="67" y="261"/>
                      </a:lnTo>
                      <a:lnTo>
                        <a:pt x="65" y="252"/>
                      </a:lnTo>
                      <a:lnTo>
                        <a:pt x="63" y="244"/>
                      </a:lnTo>
                      <a:lnTo>
                        <a:pt x="61" y="238"/>
                      </a:lnTo>
                      <a:lnTo>
                        <a:pt x="59" y="232"/>
                      </a:lnTo>
                      <a:lnTo>
                        <a:pt x="57" y="227"/>
                      </a:lnTo>
                      <a:lnTo>
                        <a:pt x="55" y="223"/>
                      </a:lnTo>
                      <a:lnTo>
                        <a:pt x="55" y="221"/>
                      </a:lnTo>
                      <a:lnTo>
                        <a:pt x="53" y="217"/>
                      </a:lnTo>
                      <a:lnTo>
                        <a:pt x="53" y="215"/>
                      </a:lnTo>
                      <a:lnTo>
                        <a:pt x="51" y="213"/>
                      </a:lnTo>
                      <a:lnTo>
                        <a:pt x="51" y="211"/>
                      </a:lnTo>
                      <a:lnTo>
                        <a:pt x="50" y="209"/>
                      </a:lnTo>
                      <a:lnTo>
                        <a:pt x="50" y="207"/>
                      </a:lnTo>
                      <a:lnTo>
                        <a:pt x="48" y="207"/>
                      </a:lnTo>
                      <a:lnTo>
                        <a:pt x="46" y="206"/>
                      </a:lnTo>
                      <a:lnTo>
                        <a:pt x="44" y="204"/>
                      </a:lnTo>
                      <a:lnTo>
                        <a:pt x="42" y="204"/>
                      </a:lnTo>
                      <a:lnTo>
                        <a:pt x="40" y="202"/>
                      </a:lnTo>
                      <a:lnTo>
                        <a:pt x="36" y="202"/>
                      </a:lnTo>
                      <a:lnTo>
                        <a:pt x="34" y="202"/>
                      </a:lnTo>
                      <a:lnTo>
                        <a:pt x="32" y="202"/>
                      </a:lnTo>
                      <a:lnTo>
                        <a:pt x="26" y="202"/>
                      </a:lnTo>
                      <a:lnTo>
                        <a:pt x="26" y="346"/>
                      </a:lnTo>
                      <a:lnTo>
                        <a:pt x="0" y="346"/>
                      </a:lnTo>
                      <a:close/>
                      <a:moveTo>
                        <a:pt x="26" y="146"/>
                      </a:moveTo>
                      <a:lnTo>
                        <a:pt x="48" y="146"/>
                      </a:lnTo>
                      <a:lnTo>
                        <a:pt x="51" y="146"/>
                      </a:lnTo>
                      <a:lnTo>
                        <a:pt x="57" y="146"/>
                      </a:lnTo>
                      <a:lnTo>
                        <a:pt x="61" y="146"/>
                      </a:lnTo>
                      <a:lnTo>
                        <a:pt x="63" y="146"/>
                      </a:lnTo>
                      <a:lnTo>
                        <a:pt x="67" y="144"/>
                      </a:lnTo>
                      <a:lnTo>
                        <a:pt x="69" y="144"/>
                      </a:lnTo>
                      <a:lnTo>
                        <a:pt x="71" y="142"/>
                      </a:lnTo>
                      <a:lnTo>
                        <a:pt x="73" y="142"/>
                      </a:lnTo>
                      <a:lnTo>
                        <a:pt x="74" y="140"/>
                      </a:lnTo>
                      <a:lnTo>
                        <a:pt x="76" y="138"/>
                      </a:lnTo>
                      <a:lnTo>
                        <a:pt x="76" y="137"/>
                      </a:lnTo>
                      <a:lnTo>
                        <a:pt x="78" y="135"/>
                      </a:lnTo>
                      <a:lnTo>
                        <a:pt x="78" y="133"/>
                      </a:lnTo>
                      <a:lnTo>
                        <a:pt x="80" y="131"/>
                      </a:lnTo>
                      <a:lnTo>
                        <a:pt x="80" y="127"/>
                      </a:lnTo>
                      <a:lnTo>
                        <a:pt x="82" y="125"/>
                      </a:lnTo>
                      <a:lnTo>
                        <a:pt x="82" y="121"/>
                      </a:lnTo>
                      <a:lnTo>
                        <a:pt x="82" y="119"/>
                      </a:lnTo>
                      <a:lnTo>
                        <a:pt x="82" y="115"/>
                      </a:lnTo>
                      <a:lnTo>
                        <a:pt x="82" y="112"/>
                      </a:lnTo>
                      <a:lnTo>
                        <a:pt x="84" y="110"/>
                      </a:lnTo>
                      <a:lnTo>
                        <a:pt x="84" y="106"/>
                      </a:lnTo>
                      <a:lnTo>
                        <a:pt x="84" y="102"/>
                      </a:lnTo>
                      <a:lnTo>
                        <a:pt x="84" y="96"/>
                      </a:lnTo>
                      <a:lnTo>
                        <a:pt x="84" y="92"/>
                      </a:lnTo>
                      <a:lnTo>
                        <a:pt x="82" y="89"/>
                      </a:lnTo>
                      <a:lnTo>
                        <a:pt x="82" y="85"/>
                      </a:lnTo>
                      <a:lnTo>
                        <a:pt x="82" y="83"/>
                      </a:lnTo>
                      <a:lnTo>
                        <a:pt x="82" y="79"/>
                      </a:lnTo>
                      <a:lnTo>
                        <a:pt x="80" y="75"/>
                      </a:lnTo>
                      <a:lnTo>
                        <a:pt x="80" y="73"/>
                      </a:lnTo>
                      <a:lnTo>
                        <a:pt x="78" y="71"/>
                      </a:lnTo>
                      <a:lnTo>
                        <a:pt x="78" y="68"/>
                      </a:lnTo>
                      <a:lnTo>
                        <a:pt x="76" y="66"/>
                      </a:lnTo>
                      <a:lnTo>
                        <a:pt x="74" y="64"/>
                      </a:lnTo>
                      <a:lnTo>
                        <a:pt x="73" y="62"/>
                      </a:lnTo>
                      <a:lnTo>
                        <a:pt x="71" y="60"/>
                      </a:lnTo>
                      <a:lnTo>
                        <a:pt x="69" y="60"/>
                      </a:lnTo>
                      <a:lnTo>
                        <a:pt x="67" y="60"/>
                      </a:lnTo>
                      <a:lnTo>
                        <a:pt x="65" y="60"/>
                      </a:lnTo>
                      <a:lnTo>
                        <a:pt x="63" y="58"/>
                      </a:lnTo>
                      <a:lnTo>
                        <a:pt x="59" y="58"/>
                      </a:lnTo>
                      <a:lnTo>
                        <a:pt x="57" y="58"/>
                      </a:lnTo>
                      <a:lnTo>
                        <a:pt x="53" y="58"/>
                      </a:lnTo>
                      <a:lnTo>
                        <a:pt x="50" y="58"/>
                      </a:lnTo>
                      <a:lnTo>
                        <a:pt x="26" y="58"/>
                      </a:lnTo>
                      <a:lnTo>
                        <a:pt x="26" y="146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6" name="Freeform 119"/>
                <p:cNvSpPr>
                  <a:spLocks/>
                </p:cNvSpPr>
                <p:nvPr/>
              </p:nvSpPr>
              <p:spPr bwMode="auto">
                <a:xfrm>
                  <a:off x="5547" y="157"/>
                  <a:ext cx="109" cy="346"/>
                </a:xfrm>
                <a:custGeom>
                  <a:avLst/>
                  <a:gdLst>
                    <a:gd name="T0" fmla="*/ 0 w 109"/>
                    <a:gd name="T1" fmla="*/ 346 h 346"/>
                    <a:gd name="T2" fmla="*/ 0 w 109"/>
                    <a:gd name="T3" fmla="*/ 0 h 346"/>
                    <a:gd name="T4" fmla="*/ 27 w 109"/>
                    <a:gd name="T5" fmla="*/ 0 h 346"/>
                    <a:gd name="T6" fmla="*/ 82 w 109"/>
                    <a:gd name="T7" fmla="*/ 231 h 346"/>
                    <a:gd name="T8" fmla="*/ 82 w 109"/>
                    <a:gd name="T9" fmla="*/ 0 h 346"/>
                    <a:gd name="T10" fmla="*/ 109 w 109"/>
                    <a:gd name="T11" fmla="*/ 0 h 346"/>
                    <a:gd name="T12" fmla="*/ 109 w 109"/>
                    <a:gd name="T13" fmla="*/ 346 h 346"/>
                    <a:gd name="T14" fmla="*/ 80 w 109"/>
                    <a:gd name="T15" fmla="*/ 346 h 346"/>
                    <a:gd name="T16" fmla="*/ 25 w 109"/>
                    <a:gd name="T17" fmla="*/ 121 h 346"/>
                    <a:gd name="T18" fmla="*/ 25 w 109"/>
                    <a:gd name="T19" fmla="*/ 346 h 346"/>
                    <a:gd name="T20" fmla="*/ 0 w 109"/>
                    <a:gd name="T21" fmla="*/ 346 h 34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09"/>
                    <a:gd name="T34" fmla="*/ 0 h 346"/>
                    <a:gd name="T35" fmla="*/ 109 w 109"/>
                    <a:gd name="T36" fmla="*/ 346 h 34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09" h="346">
                      <a:moveTo>
                        <a:pt x="0" y="346"/>
                      </a:moveTo>
                      <a:lnTo>
                        <a:pt x="0" y="0"/>
                      </a:lnTo>
                      <a:lnTo>
                        <a:pt x="27" y="0"/>
                      </a:lnTo>
                      <a:lnTo>
                        <a:pt x="82" y="231"/>
                      </a:lnTo>
                      <a:lnTo>
                        <a:pt x="82" y="0"/>
                      </a:lnTo>
                      <a:lnTo>
                        <a:pt x="109" y="0"/>
                      </a:lnTo>
                      <a:lnTo>
                        <a:pt x="109" y="346"/>
                      </a:lnTo>
                      <a:lnTo>
                        <a:pt x="80" y="346"/>
                      </a:lnTo>
                      <a:lnTo>
                        <a:pt x="25" y="121"/>
                      </a:lnTo>
                      <a:lnTo>
                        <a:pt x="25" y="346"/>
                      </a:lnTo>
                      <a:lnTo>
                        <a:pt x="0" y="346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7" name="Freeform 120"/>
                <p:cNvSpPr>
                  <a:spLocks/>
                </p:cNvSpPr>
                <p:nvPr/>
              </p:nvSpPr>
              <p:spPr bwMode="auto">
                <a:xfrm>
                  <a:off x="5148" y="157"/>
                  <a:ext cx="109" cy="351"/>
                </a:xfrm>
                <a:custGeom>
                  <a:avLst/>
                  <a:gdLst>
                    <a:gd name="T0" fmla="*/ 26 w 109"/>
                    <a:gd name="T1" fmla="*/ 0 h 351"/>
                    <a:gd name="T2" fmla="*/ 26 w 109"/>
                    <a:gd name="T3" fmla="*/ 198 h 351"/>
                    <a:gd name="T4" fmla="*/ 28 w 109"/>
                    <a:gd name="T5" fmla="*/ 217 h 351"/>
                    <a:gd name="T6" fmla="*/ 28 w 109"/>
                    <a:gd name="T7" fmla="*/ 231 h 351"/>
                    <a:gd name="T8" fmla="*/ 28 w 109"/>
                    <a:gd name="T9" fmla="*/ 242 h 351"/>
                    <a:gd name="T10" fmla="*/ 28 w 109"/>
                    <a:gd name="T11" fmla="*/ 250 h 351"/>
                    <a:gd name="T12" fmla="*/ 30 w 109"/>
                    <a:gd name="T13" fmla="*/ 259 h 351"/>
                    <a:gd name="T14" fmla="*/ 32 w 109"/>
                    <a:gd name="T15" fmla="*/ 269 h 351"/>
                    <a:gd name="T16" fmla="*/ 36 w 109"/>
                    <a:gd name="T17" fmla="*/ 277 h 351"/>
                    <a:gd name="T18" fmla="*/ 38 w 109"/>
                    <a:gd name="T19" fmla="*/ 282 h 351"/>
                    <a:gd name="T20" fmla="*/ 42 w 109"/>
                    <a:gd name="T21" fmla="*/ 288 h 351"/>
                    <a:gd name="T22" fmla="*/ 47 w 109"/>
                    <a:gd name="T23" fmla="*/ 290 h 351"/>
                    <a:gd name="T24" fmla="*/ 53 w 109"/>
                    <a:gd name="T25" fmla="*/ 292 h 351"/>
                    <a:gd name="T26" fmla="*/ 59 w 109"/>
                    <a:gd name="T27" fmla="*/ 292 h 351"/>
                    <a:gd name="T28" fmla="*/ 63 w 109"/>
                    <a:gd name="T29" fmla="*/ 290 h 351"/>
                    <a:gd name="T30" fmla="*/ 69 w 109"/>
                    <a:gd name="T31" fmla="*/ 288 h 351"/>
                    <a:gd name="T32" fmla="*/ 72 w 109"/>
                    <a:gd name="T33" fmla="*/ 282 h 351"/>
                    <a:gd name="T34" fmla="*/ 74 w 109"/>
                    <a:gd name="T35" fmla="*/ 277 h 351"/>
                    <a:gd name="T36" fmla="*/ 76 w 109"/>
                    <a:gd name="T37" fmla="*/ 271 h 351"/>
                    <a:gd name="T38" fmla="*/ 78 w 109"/>
                    <a:gd name="T39" fmla="*/ 263 h 351"/>
                    <a:gd name="T40" fmla="*/ 80 w 109"/>
                    <a:gd name="T41" fmla="*/ 255 h 351"/>
                    <a:gd name="T42" fmla="*/ 80 w 109"/>
                    <a:gd name="T43" fmla="*/ 246 h 351"/>
                    <a:gd name="T44" fmla="*/ 82 w 109"/>
                    <a:gd name="T45" fmla="*/ 234 h 351"/>
                    <a:gd name="T46" fmla="*/ 82 w 109"/>
                    <a:gd name="T47" fmla="*/ 219 h 351"/>
                    <a:gd name="T48" fmla="*/ 82 w 109"/>
                    <a:gd name="T49" fmla="*/ 202 h 351"/>
                    <a:gd name="T50" fmla="*/ 82 w 109"/>
                    <a:gd name="T51" fmla="*/ 0 h 351"/>
                    <a:gd name="T52" fmla="*/ 109 w 109"/>
                    <a:gd name="T53" fmla="*/ 183 h 351"/>
                    <a:gd name="T54" fmla="*/ 109 w 109"/>
                    <a:gd name="T55" fmla="*/ 211 h 351"/>
                    <a:gd name="T56" fmla="*/ 109 w 109"/>
                    <a:gd name="T57" fmla="*/ 234 h 351"/>
                    <a:gd name="T58" fmla="*/ 109 w 109"/>
                    <a:gd name="T59" fmla="*/ 255 h 351"/>
                    <a:gd name="T60" fmla="*/ 107 w 109"/>
                    <a:gd name="T61" fmla="*/ 271 h 351"/>
                    <a:gd name="T62" fmla="*/ 107 w 109"/>
                    <a:gd name="T63" fmla="*/ 282 h 351"/>
                    <a:gd name="T64" fmla="*/ 105 w 109"/>
                    <a:gd name="T65" fmla="*/ 294 h 351"/>
                    <a:gd name="T66" fmla="*/ 101 w 109"/>
                    <a:gd name="T67" fmla="*/ 303 h 351"/>
                    <a:gd name="T68" fmla="*/ 99 w 109"/>
                    <a:gd name="T69" fmla="*/ 313 h 351"/>
                    <a:gd name="T70" fmla="*/ 95 w 109"/>
                    <a:gd name="T71" fmla="*/ 323 h 351"/>
                    <a:gd name="T72" fmla="*/ 92 w 109"/>
                    <a:gd name="T73" fmla="*/ 330 h 351"/>
                    <a:gd name="T74" fmla="*/ 88 w 109"/>
                    <a:gd name="T75" fmla="*/ 336 h 351"/>
                    <a:gd name="T76" fmla="*/ 82 w 109"/>
                    <a:gd name="T77" fmla="*/ 342 h 351"/>
                    <a:gd name="T78" fmla="*/ 78 w 109"/>
                    <a:gd name="T79" fmla="*/ 346 h 351"/>
                    <a:gd name="T80" fmla="*/ 71 w 109"/>
                    <a:gd name="T81" fmla="*/ 349 h 351"/>
                    <a:gd name="T82" fmla="*/ 65 w 109"/>
                    <a:gd name="T83" fmla="*/ 351 h 351"/>
                    <a:gd name="T84" fmla="*/ 57 w 109"/>
                    <a:gd name="T85" fmla="*/ 351 h 351"/>
                    <a:gd name="T86" fmla="*/ 47 w 109"/>
                    <a:gd name="T87" fmla="*/ 351 h 351"/>
                    <a:gd name="T88" fmla="*/ 38 w 109"/>
                    <a:gd name="T89" fmla="*/ 349 h 351"/>
                    <a:gd name="T90" fmla="*/ 32 w 109"/>
                    <a:gd name="T91" fmla="*/ 346 h 351"/>
                    <a:gd name="T92" fmla="*/ 26 w 109"/>
                    <a:gd name="T93" fmla="*/ 340 h 351"/>
                    <a:gd name="T94" fmla="*/ 21 w 109"/>
                    <a:gd name="T95" fmla="*/ 334 h 351"/>
                    <a:gd name="T96" fmla="*/ 17 w 109"/>
                    <a:gd name="T97" fmla="*/ 328 h 351"/>
                    <a:gd name="T98" fmla="*/ 13 w 109"/>
                    <a:gd name="T99" fmla="*/ 321 h 351"/>
                    <a:gd name="T100" fmla="*/ 9 w 109"/>
                    <a:gd name="T101" fmla="*/ 311 h 351"/>
                    <a:gd name="T102" fmla="*/ 7 w 109"/>
                    <a:gd name="T103" fmla="*/ 301 h 351"/>
                    <a:gd name="T104" fmla="*/ 5 w 109"/>
                    <a:gd name="T105" fmla="*/ 292 h 351"/>
                    <a:gd name="T106" fmla="*/ 3 w 109"/>
                    <a:gd name="T107" fmla="*/ 282 h 351"/>
                    <a:gd name="T108" fmla="*/ 1 w 109"/>
                    <a:gd name="T109" fmla="*/ 273 h 351"/>
                    <a:gd name="T110" fmla="*/ 1 w 109"/>
                    <a:gd name="T111" fmla="*/ 255 h 351"/>
                    <a:gd name="T112" fmla="*/ 0 w 109"/>
                    <a:gd name="T113" fmla="*/ 236 h 351"/>
                    <a:gd name="T114" fmla="*/ 0 w 109"/>
                    <a:gd name="T115" fmla="*/ 211 h 351"/>
                    <a:gd name="T116" fmla="*/ 0 w 109"/>
                    <a:gd name="T117" fmla="*/ 184 h 351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109"/>
                    <a:gd name="T178" fmla="*/ 0 h 351"/>
                    <a:gd name="T179" fmla="*/ 109 w 109"/>
                    <a:gd name="T180" fmla="*/ 351 h 351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109" h="351">
                      <a:moveTo>
                        <a:pt x="0" y="0"/>
                      </a:moveTo>
                      <a:lnTo>
                        <a:pt x="26" y="0"/>
                      </a:lnTo>
                      <a:lnTo>
                        <a:pt x="26" y="188"/>
                      </a:lnTo>
                      <a:lnTo>
                        <a:pt x="26" y="198"/>
                      </a:lnTo>
                      <a:lnTo>
                        <a:pt x="26" y="207"/>
                      </a:lnTo>
                      <a:lnTo>
                        <a:pt x="28" y="217"/>
                      </a:lnTo>
                      <a:lnTo>
                        <a:pt x="28" y="225"/>
                      </a:lnTo>
                      <a:lnTo>
                        <a:pt x="28" y="231"/>
                      </a:lnTo>
                      <a:lnTo>
                        <a:pt x="28" y="236"/>
                      </a:lnTo>
                      <a:lnTo>
                        <a:pt x="28" y="242"/>
                      </a:lnTo>
                      <a:lnTo>
                        <a:pt x="28" y="246"/>
                      </a:lnTo>
                      <a:lnTo>
                        <a:pt x="28" y="250"/>
                      </a:lnTo>
                      <a:lnTo>
                        <a:pt x="30" y="255"/>
                      </a:lnTo>
                      <a:lnTo>
                        <a:pt x="30" y="259"/>
                      </a:lnTo>
                      <a:lnTo>
                        <a:pt x="32" y="265"/>
                      </a:lnTo>
                      <a:lnTo>
                        <a:pt x="32" y="269"/>
                      </a:lnTo>
                      <a:lnTo>
                        <a:pt x="34" y="273"/>
                      </a:lnTo>
                      <a:lnTo>
                        <a:pt x="36" y="277"/>
                      </a:lnTo>
                      <a:lnTo>
                        <a:pt x="36" y="280"/>
                      </a:lnTo>
                      <a:lnTo>
                        <a:pt x="38" y="282"/>
                      </a:lnTo>
                      <a:lnTo>
                        <a:pt x="40" y="286"/>
                      </a:lnTo>
                      <a:lnTo>
                        <a:pt x="42" y="288"/>
                      </a:lnTo>
                      <a:lnTo>
                        <a:pt x="46" y="290"/>
                      </a:lnTo>
                      <a:lnTo>
                        <a:pt x="47" y="290"/>
                      </a:lnTo>
                      <a:lnTo>
                        <a:pt x="49" y="292"/>
                      </a:lnTo>
                      <a:lnTo>
                        <a:pt x="53" y="292"/>
                      </a:lnTo>
                      <a:lnTo>
                        <a:pt x="55" y="292"/>
                      </a:lnTo>
                      <a:lnTo>
                        <a:pt x="59" y="292"/>
                      </a:lnTo>
                      <a:lnTo>
                        <a:pt x="61" y="292"/>
                      </a:lnTo>
                      <a:lnTo>
                        <a:pt x="63" y="290"/>
                      </a:lnTo>
                      <a:lnTo>
                        <a:pt x="67" y="290"/>
                      </a:lnTo>
                      <a:lnTo>
                        <a:pt x="69" y="288"/>
                      </a:lnTo>
                      <a:lnTo>
                        <a:pt x="71" y="286"/>
                      </a:lnTo>
                      <a:lnTo>
                        <a:pt x="72" y="282"/>
                      </a:lnTo>
                      <a:lnTo>
                        <a:pt x="72" y="280"/>
                      </a:lnTo>
                      <a:lnTo>
                        <a:pt x="74" y="277"/>
                      </a:lnTo>
                      <a:lnTo>
                        <a:pt x="76" y="275"/>
                      </a:lnTo>
                      <a:lnTo>
                        <a:pt x="76" y="271"/>
                      </a:lnTo>
                      <a:lnTo>
                        <a:pt x="78" y="267"/>
                      </a:lnTo>
                      <a:lnTo>
                        <a:pt x="78" y="263"/>
                      </a:lnTo>
                      <a:lnTo>
                        <a:pt x="80" y="259"/>
                      </a:lnTo>
                      <a:lnTo>
                        <a:pt x="80" y="255"/>
                      </a:lnTo>
                      <a:lnTo>
                        <a:pt x="80" y="250"/>
                      </a:lnTo>
                      <a:lnTo>
                        <a:pt x="80" y="246"/>
                      </a:lnTo>
                      <a:lnTo>
                        <a:pt x="82" y="240"/>
                      </a:lnTo>
                      <a:lnTo>
                        <a:pt x="82" y="234"/>
                      </a:lnTo>
                      <a:lnTo>
                        <a:pt x="82" y="227"/>
                      </a:lnTo>
                      <a:lnTo>
                        <a:pt x="82" y="219"/>
                      </a:lnTo>
                      <a:lnTo>
                        <a:pt x="82" y="211"/>
                      </a:lnTo>
                      <a:lnTo>
                        <a:pt x="82" y="202"/>
                      </a:lnTo>
                      <a:lnTo>
                        <a:pt x="82" y="192"/>
                      </a:lnTo>
                      <a:lnTo>
                        <a:pt x="82" y="0"/>
                      </a:lnTo>
                      <a:lnTo>
                        <a:pt x="109" y="0"/>
                      </a:lnTo>
                      <a:lnTo>
                        <a:pt x="109" y="183"/>
                      </a:lnTo>
                      <a:lnTo>
                        <a:pt x="109" y="196"/>
                      </a:lnTo>
                      <a:lnTo>
                        <a:pt x="109" y="211"/>
                      </a:lnTo>
                      <a:lnTo>
                        <a:pt x="109" y="223"/>
                      </a:lnTo>
                      <a:lnTo>
                        <a:pt x="109" y="234"/>
                      </a:lnTo>
                      <a:lnTo>
                        <a:pt x="109" y="246"/>
                      </a:lnTo>
                      <a:lnTo>
                        <a:pt x="109" y="255"/>
                      </a:lnTo>
                      <a:lnTo>
                        <a:pt x="109" y="263"/>
                      </a:lnTo>
                      <a:lnTo>
                        <a:pt x="107" y="271"/>
                      </a:lnTo>
                      <a:lnTo>
                        <a:pt x="107" y="277"/>
                      </a:lnTo>
                      <a:lnTo>
                        <a:pt x="107" y="282"/>
                      </a:lnTo>
                      <a:lnTo>
                        <a:pt x="105" y="288"/>
                      </a:lnTo>
                      <a:lnTo>
                        <a:pt x="105" y="294"/>
                      </a:lnTo>
                      <a:lnTo>
                        <a:pt x="103" y="300"/>
                      </a:lnTo>
                      <a:lnTo>
                        <a:pt x="101" y="303"/>
                      </a:lnTo>
                      <a:lnTo>
                        <a:pt x="101" y="309"/>
                      </a:lnTo>
                      <a:lnTo>
                        <a:pt x="99" y="313"/>
                      </a:lnTo>
                      <a:lnTo>
                        <a:pt x="97" y="319"/>
                      </a:lnTo>
                      <a:lnTo>
                        <a:pt x="95" y="323"/>
                      </a:lnTo>
                      <a:lnTo>
                        <a:pt x="94" y="326"/>
                      </a:lnTo>
                      <a:lnTo>
                        <a:pt x="92" y="330"/>
                      </a:lnTo>
                      <a:lnTo>
                        <a:pt x="90" y="332"/>
                      </a:lnTo>
                      <a:lnTo>
                        <a:pt x="88" y="336"/>
                      </a:lnTo>
                      <a:lnTo>
                        <a:pt x="86" y="340"/>
                      </a:lnTo>
                      <a:lnTo>
                        <a:pt x="82" y="342"/>
                      </a:lnTo>
                      <a:lnTo>
                        <a:pt x="80" y="344"/>
                      </a:lnTo>
                      <a:lnTo>
                        <a:pt x="78" y="346"/>
                      </a:lnTo>
                      <a:lnTo>
                        <a:pt x="74" y="347"/>
                      </a:lnTo>
                      <a:lnTo>
                        <a:pt x="71" y="349"/>
                      </a:lnTo>
                      <a:lnTo>
                        <a:pt x="69" y="351"/>
                      </a:lnTo>
                      <a:lnTo>
                        <a:pt x="65" y="351"/>
                      </a:lnTo>
                      <a:lnTo>
                        <a:pt x="61" y="351"/>
                      </a:lnTo>
                      <a:lnTo>
                        <a:pt x="57" y="351"/>
                      </a:lnTo>
                      <a:lnTo>
                        <a:pt x="51" y="351"/>
                      </a:lnTo>
                      <a:lnTo>
                        <a:pt x="47" y="351"/>
                      </a:lnTo>
                      <a:lnTo>
                        <a:pt x="42" y="351"/>
                      </a:lnTo>
                      <a:lnTo>
                        <a:pt x="38" y="349"/>
                      </a:lnTo>
                      <a:lnTo>
                        <a:pt x="36" y="347"/>
                      </a:lnTo>
                      <a:lnTo>
                        <a:pt x="32" y="346"/>
                      </a:lnTo>
                      <a:lnTo>
                        <a:pt x="28" y="344"/>
                      </a:lnTo>
                      <a:lnTo>
                        <a:pt x="26" y="340"/>
                      </a:lnTo>
                      <a:lnTo>
                        <a:pt x="24" y="338"/>
                      </a:lnTo>
                      <a:lnTo>
                        <a:pt x="21" y="334"/>
                      </a:lnTo>
                      <a:lnTo>
                        <a:pt x="19" y="330"/>
                      </a:lnTo>
                      <a:lnTo>
                        <a:pt x="17" y="328"/>
                      </a:lnTo>
                      <a:lnTo>
                        <a:pt x="15" y="324"/>
                      </a:lnTo>
                      <a:lnTo>
                        <a:pt x="13" y="321"/>
                      </a:lnTo>
                      <a:lnTo>
                        <a:pt x="11" y="315"/>
                      </a:lnTo>
                      <a:lnTo>
                        <a:pt x="9" y="311"/>
                      </a:lnTo>
                      <a:lnTo>
                        <a:pt x="9" y="307"/>
                      </a:lnTo>
                      <a:lnTo>
                        <a:pt x="7" y="301"/>
                      </a:lnTo>
                      <a:lnTo>
                        <a:pt x="5" y="298"/>
                      </a:lnTo>
                      <a:lnTo>
                        <a:pt x="5" y="292"/>
                      </a:lnTo>
                      <a:lnTo>
                        <a:pt x="3" y="288"/>
                      </a:lnTo>
                      <a:lnTo>
                        <a:pt x="3" y="282"/>
                      </a:lnTo>
                      <a:lnTo>
                        <a:pt x="3" y="278"/>
                      </a:lnTo>
                      <a:lnTo>
                        <a:pt x="1" y="273"/>
                      </a:lnTo>
                      <a:lnTo>
                        <a:pt x="1" y="265"/>
                      </a:lnTo>
                      <a:lnTo>
                        <a:pt x="1" y="255"/>
                      </a:lnTo>
                      <a:lnTo>
                        <a:pt x="0" y="246"/>
                      </a:lnTo>
                      <a:lnTo>
                        <a:pt x="0" y="236"/>
                      </a:lnTo>
                      <a:lnTo>
                        <a:pt x="0" y="225"/>
                      </a:lnTo>
                      <a:lnTo>
                        <a:pt x="0" y="211"/>
                      </a:lnTo>
                      <a:lnTo>
                        <a:pt x="0" y="198"/>
                      </a:lnTo>
                      <a:lnTo>
                        <a:pt x="0" y="184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175">
                  <a:solidFill>
                    <a:srgbClr val="B2B2B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8" name="Freeform 121"/>
                <p:cNvSpPr>
                  <a:spLocks/>
                </p:cNvSpPr>
                <p:nvPr/>
              </p:nvSpPr>
              <p:spPr bwMode="auto">
                <a:xfrm>
                  <a:off x="5288" y="157"/>
                  <a:ext cx="96" cy="346"/>
                </a:xfrm>
                <a:custGeom>
                  <a:avLst/>
                  <a:gdLst>
                    <a:gd name="T0" fmla="*/ 0 w 96"/>
                    <a:gd name="T1" fmla="*/ 346 h 346"/>
                    <a:gd name="T2" fmla="*/ 0 w 96"/>
                    <a:gd name="T3" fmla="*/ 0 h 346"/>
                    <a:gd name="T4" fmla="*/ 96 w 96"/>
                    <a:gd name="T5" fmla="*/ 0 h 346"/>
                    <a:gd name="T6" fmla="*/ 96 w 96"/>
                    <a:gd name="T7" fmla="*/ 58 h 346"/>
                    <a:gd name="T8" fmla="*/ 28 w 96"/>
                    <a:gd name="T9" fmla="*/ 58 h 346"/>
                    <a:gd name="T10" fmla="*/ 28 w 96"/>
                    <a:gd name="T11" fmla="*/ 140 h 346"/>
                    <a:gd name="T12" fmla="*/ 86 w 96"/>
                    <a:gd name="T13" fmla="*/ 140 h 346"/>
                    <a:gd name="T14" fmla="*/ 86 w 96"/>
                    <a:gd name="T15" fmla="*/ 200 h 346"/>
                    <a:gd name="T16" fmla="*/ 28 w 96"/>
                    <a:gd name="T17" fmla="*/ 200 h 346"/>
                    <a:gd name="T18" fmla="*/ 28 w 96"/>
                    <a:gd name="T19" fmla="*/ 346 h 346"/>
                    <a:gd name="T20" fmla="*/ 0 w 96"/>
                    <a:gd name="T21" fmla="*/ 346 h 34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"/>
                    <a:gd name="T34" fmla="*/ 0 h 346"/>
                    <a:gd name="T35" fmla="*/ 96 w 96"/>
                    <a:gd name="T36" fmla="*/ 346 h 34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" h="346">
                      <a:moveTo>
                        <a:pt x="0" y="346"/>
                      </a:moveTo>
                      <a:lnTo>
                        <a:pt x="0" y="0"/>
                      </a:lnTo>
                      <a:lnTo>
                        <a:pt x="96" y="0"/>
                      </a:lnTo>
                      <a:lnTo>
                        <a:pt x="96" y="58"/>
                      </a:lnTo>
                      <a:lnTo>
                        <a:pt x="28" y="58"/>
                      </a:lnTo>
                      <a:lnTo>
                        <a:pt x="28" y="140"/>
                      </a:lnTo>
                      <a:lnTo>
                        <a:pt x="86" y="140"/>
                      </a:lnTo>
                      <a:lnTo>
                        <a:pt x="86" y="200"/>
                      </a:lnTo>
                      <a:lnTo>
                        <a:pt x="28" y="200"/>
                      </a:lnTo>
                      <a:lnTo>
                        <a:pt x="28" y="346"/>
                      </a:lnTo>
                      <a:lnTo>
                        <a:pt x="0" y="346"/>
                      </a:lnTo>
                    </a:path>
                  </a:pathLst>
                </a:custGeom>
                <a:noFill/>
                <a:ln w="3175">
                  <a:solidFill>
                    <a:srgbClr val="B2B2B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9" name="Freeform 122"/>
                <p:cNvSpPr>
                  <a:spLocks/>
                </p:cNvSpPr>
                <p:nvPr/>
              </p:nvSpPr>
              <p:spPr bwMode="auto">
                <a:xfrm>
                  <a:off x="5407" y="157"/>
                  <a:ext cx="124" cy="346"/>
                </a:xfrm>
                <a:custGeom>
                  <a:avLst/>
                  <a:gdLst>
                    <a:gd name="T0" fmla="*/ 0 w 124"/>
                    <a:gd name="T1" fmla="*/ 0 h 346"/>
                    <a:gd name="T2" fmla="*/ 63 w 124"/>
                    <a:gd name="T3" fmla="*/ 0 h 346"/>
                    <a:gd name="T4" fmla="*/ 73 w 124"/>
                    <a:gd name="T5" fmla="*/ 0 h 346"/>
                    <a:gd name="T6" fmla="*/ 80 w 124"/>
                    <a:gd name="T7" fmla="*/ 4 h 346"/>
                    <a:gd name="T8" fmla="*/ 88 w 124"/>
                    <a:gd name="T9" fmla="*/ 6 h 346"/>
                    <a:gd name="T10" fmla="*/ 92 w 124"/>
                    <a:gd name="T11" fmla="*/ 12 h 346"/>
                    <a:gd name="T12" fmla="*/ 97 w 124"/>
                    <a:gd name="T13" fmla="*/ 18 h 346"/>
                    <a:gd name="T14" fmla="*/ 101 w 124"/>
                    <a:gd name="T15" fmla="*/ 27 h 346"/>
                    <a:gd name="T16" fmla="*/ 105 w 124"/>
                    <a:gd name="T17" fmla="*/ 37 h 346"/>
                    <a:gd name="T18" fmla="*/ 107 w 124"/>
                    <a:gd name="T19" fmla="*/ 48 h 346"/>
                    <a:gd name="T20" fmla="*/ 109 w 124"/>
                    <a:gd name="T21" fmla="*/ 62 h 346"/>
                    <a:gd name="T22" fmla="*/ 111 w 124"/>
                    <a:gd name="T23" fmla="*/ 75 h 346"/>
                    <a:gd name="T24" fmla="*/ 113 w 124"/>
                    <a:gd name="T25" fmla="*/ 89 h 346"/>
                    <a:gd name="T26" fmla="*/ 113 w 124"/>
                    <a:gd name="T27" fmla="*/ 106 h 346"/>
                    <a:gd name="T28" fmla="*/ 111 w 124"/>
                    <a:gd name="T29" fmla="*/ 125 h 346"/>
                    <a:gd name="T30" fmla="*/ 109 w 124"/>
                    <a:gd name="T31" fmla="*/ 140 h 346"/>
                    <a:gd name="T32" fmla="*/ 105 w 124"/>
                    <a:gd name="T33" fmla="*/ 156 h 346"/>
                    <a:gd name="T34" fmla="*/ 101 w 124"/>
                    <a:gd name="T35" fmla="*/ 167 h 346"/>
                    <a:gd name="T36" fmla="*/ 96 w 124"/>
                    <a:gd name="T37" fmla="*/ 179 h 346"/>
                    <a:gd name="T38" fmla="*/ 88 w 124"/>
                    <a:gd name="T39" fmla="*/ 186 h 346"/>
                    <a:gd name="T40" fmla="*/ 80 w 124"/>
                    <a:gd name="T41" fmla="*/ 192 h 346"/>
                    <a:gd name="T42" fmla="*/ 78 w 124"/>
                    <a:gd name="T43" fmla="*/ 196 h 346"/>
                    <a:gd name="T44" fmla="*/ 82 w 124"/>
                    <a:gd name="T45" fmla="*/ 204 h 346"/>
                    <a:gd name="T46" fmla="*/ 86 w 124"/>
                    <a:gd name="T47" fmla="*/ 211 h 346"/>
                    <a:gd name="T48" fmla="*/ 90 w 124"/>
                    <a:gd name="T49" fmla="*/ 219 h 346"/>
                    <a:gd name="T50" fmla="*/ 92 w 124"/>
                    <a:gd name="T51" fmla="*/ 227 h 346"/>
                    <a:gd name="T52" fmla="*/ 96 w 124"/>
                    <a:gd name="T53" fmla="*/ 238 h 346"/>
                    <a:gd name="T54" fmla="*/ 99 w 124"/>
                    <a:gd name="T55" fmla="*/ 252 h 346"/>
                    <a:gd name="T56" fmla="*/ 103 w 124"/>
                    <a:gd name="T57" fmla="*/ 269 h 346"/>
                    <a:gd name="T58" fmla="*/ 124 w 124"/>
                    <a:gd name="T59" fmla="*/ 346 h 346"/>
                    <a:gd name="T60" fmla="*/ 71 w 124"/>
                    <a:gd name="T61" fmla="*/ 271 h 346"/>
                    <a:gd name="T62" fmla="*/ 65 w 124"/>
                    <a:gd name="T63" fmla="*/ 252 h 346"/>
                    <a:gd name="T64" fmla="*/ 61 w 124"/>
                    <a:gd name="T65" fmla="*/ 238 h 346"/>
                    <a:gd name="T66" fmla="*/ 57 w 124"/>
                    <a:gd name="T67" fmla="*/ 227 h 346"/>
                    <a:gd name="T68" fmla="*/ 55 w 124"/>
                    <a:gd name="T69" fmla="*/ 221 h 346"/>
                    <a:gd name="T70" fmla="*/ 53 w 124"/>
                    <a:gd name="T71" fmla="*/ 215 h 346"/>
                    <a:gd name="T72" fmla="*/ 51 w 124"/>
                    <a:gd name="T73" fmla="*/ 211 h 346"/>
                    <a:gd name="T74" fmla="*/ 50 w 124"/>
                    <a:gd name="T75" fmla="*/ 207 h 346"/>
                    <a:gd name="T76" fmla="*/ 46 w 124"/>
                    <a:gd name="T77" fmla="*/ 206 h 346"/>
                    <a:gd name="T78" fmla="*/ 44 w 124"/>
                    <a:gd name="T79" fmla="*/ 204 h 346"/>
                    <a:gd name="T80" fmla="*/ 40 w 124"/>
                    <a:gd name="T81" fmla="*/ 202 h 346"/>
                    <a:gd name="T82" fmla="*/ 36 w 124"/>
                    <a:gd name="T83" fmla="*/ 202 h 346"/>
                    <a:gd name="T84" fmla="*/ 32 w 124"/>
                    <a:gd name="T85" fmla="*/ 202 h 346"/>
                    <a:gd name="T86" fmla="*/ 26 w 124"/>
                    <a:gd name="T87" fmla="*/ 346 h 34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24"/>
                    <a:gd name="T133" fmla="*/ 0 h 346"/>
                    <a:gd name="T134" fmla="*/ 124 w 124"/>
                    <a:gd name="T135" fmla="*/ 346 h 346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24" h="346">
                      <a:moveTo>
                        <a:pt x="0" y="346"/>
                      </a:moveTo>
                      <a:lnTo>
                        <a:pt x="0" y="0"/>
                      </a:lnTo>
                      <a:lnTo>
                        <a:pt x="57" y="0"/>
                      </a:lnTo>
                      <a:lnTo>
                        <a:pt x="63" y="0"/>
                      </a:lnTo>
                      <a:lnTo>
                        <a:pt x="69" y="0"/>
                      </a:lnTo>
                      <a:lnTo>
                        <a:pt x="73" y="0"/>
                      </a:lnTo>
                      <a:lnTo>
                        <a:pt x="76" y="2"/>
                      </a:lnTo>
                      <a:lnTo>
                        <a:pt x="80" y="4"/>
                      </a:lnTo>
                      <a:lnTo>
                        <a:pt x="84" y="4"/>
                      </a:lnTo>
                      <a:lnTo>
                        <a:pt x="88" y="6"/>
                      </a:lnTo>
                      <a:lnTo>
                        <a:pt x="90" y="10"/>
                      </a:lnTo>
                      <a:lnTo>
                        <a:pt x="92" y="12"/>
                      </a:lnTo>
                      <a:lnTo>
                        <a:pt x="96" y="14"/>
                      </a:lnTo>
                      <a:lnTo>
                        <a:pt x="97" y="18"/>
                      </a:lnTo>
                      <a:lnTo>
                        <a:pt x="99" y="22"/>
                      </a:lnTo>
                      <a:lnTo>
                        <a:pt x="101" y="27"/>
                      </a:lnTo>
                      <a:lnTo>
                        <a:pt x="103" y="31"/>
                      </a:lnTo>
                      <a:lnTo>
                        <a:pt x="105" y="37"/>
                      </a:lnTo>
                      <a:lnTo>
                        <a:pt x="107" y="43"/>
                      </a:lnTo>
                      <a:lnTo>
                        <a:pt x="107" y="48"/>
                      </a:lnTo>
                      <a:lnTo>
                        <a:pt x="109" y="54"/>
                      </a:lnTo>
                      <a:lnTo>
                        <a:pt x="109" y="62"/>
                      </a:lnTo>
                      <a:lnTo>
                        <a:pt x="111" y="68"/>
                      </a:lnTo>
                      <a:lnTo>
                        <a:pt x="111" y="75"/>
                      </a:lnTo>
                      <a:lnTo>
                        <a:pt x="111" y="83"/>
                      </a:lnTo>
                      <a:lnTo>
                        <a:pt x="113" y="89"/>
                      </a:lnTo>
                      <a:lnTo>
                        <a:pt x="113" y="96"/>
                      </a:lnTo>
                      <a:lnTo>
                        <a:pt x="113" y="106"/>
                      </a:lnTo>
                      <a:lnTo>
                        <a:pt x="111" y="115"/>
                      </a:lnTo>
                      <a:lnTo>
                        <a:pt x="111" y="125"/>
                      </a:lnTo>
                      <a:lnTo>
                        <a:pt x="109" y="133"/>
                      </a:lnTo>
                      <a:lnTo>
                        <a:pt x="109" y="140"/>
                      </a:lnTo>
                      <a:lnTo>
                        <a:pt x="107" y="148"/>
                      </a:lnTo>
                      <a:lnTo>
                        <a:pt x="105" y="156"/>
                      </a:lnTo>
                      <a:lnTo>
                        <a:pt x="103" y="161"/>
                      </a:lnTo>
                      <a:lnTo>
                        <a:pt x="101" y="167"/>
                      </a:lnTo>
                      <a:lnTo>
                        <a:pt x="97" y="173"/>
                      </a:lnTo>
                      <a:lnTo>
                        <a:pt x="96" y="179"/>
                      </a:lnTo>
                      <a:lnTo>
                        <a:pt x="92" y="183"/>
                      </a:lnTo>
                      <a:lnTo>
                        <a:pt x="88" y="186"/>
                      </a:lnTo>
                      <a:lnTo>
                        <a:pt x="84" y="188"/>
                      </a:lnTo>
                      <a:lnTo>
                        <a:pt x="80" y="192"/>
                      </a:lnTo>
                      <a:lnTo>
                        <a:pt x="76" y="194"/>
                      </a:lnTo>
                      <a:lnTo>
                        <a:pt x="78" y="196"/>
                      </a:lnTo>
                      <a:lnTo>
                        <a:pt x="80" y="200"/>
                      </a:lnTo>
                      <a:lnTo>
                        <a:pt x="82" y="204"/>
                      </a:lnTo>
                      <a:lnTo>
                        <a:pt x="84" y="207"/>
                      </a:lnTo>
                      <a:lnTo>
                        <a:pt x="86" y="211"/>
                      </a:lnTo>
                      <a:lnTo>
                        <a:pt x="88" y="215"/>
                      </a:lnTo>
                      <a:lnTo>
                        <a:pt x="90" y="219"/>
                      </a:lnTo>
                      <a:lnTo>
                        <a:pt x="90" y="223"/>
                      </a:lnTo>
                      <a:lnTo>
                        <a:pt x="92" y="227"/>
                      </a:lnTo>
                      <a:lnTo>
                        <a:pt x="94" y="232"/>
                      </a:lnTo>
                      <a:lnTo>
                        <a:pt x="96" y="238"/>
                      </a:lnTo>
                      <a:lnTo>
                        <a:pt x="97" y="244"/>
                      </a:lnTo>
                      <a:lnTo>
                        <a:pt x="99" y="252"/>
                      </a:lnTo>
                      <a:lnTo>
                        <a:pt x="101" y="259"/>
                      </a:lnTo>
                      <a:lnTo>
                        <a:pt x="103" y="269"/>
                      </a:lnTo>
                      <a:lnTo>
                        <a:pt x="107" y="278"/>
                      </a:lnTo>
                      <a:lnTo>
                        <a:pt x="124" y="346"/>
                      </a:lnTo>
                      <a:lnTo>
                        <a:pt x="90" y="346"/>
                      </a:lnTo>
                      <a:lnTo>
                        <a:pt x="71" y="271"/>
                      </a:lnTo>
                      <a:lnTo>
                        <a:pt x="67" y="261"/>
                      </a:lnTo>
                      <a:lnTo>
                        <a:pt x="65" y="252"/>
                      </a:lnTo>
                      <a:lnTo>
                        <a:pt x="63" y="244"/>
                      </a:lnTo>
                      <a:lnTo>
                        <a:pt x="61" y="238"/>
                      </a:lnTo>
                      <a:lnTo>
                        <a:pt x="59" y="232"/>
                      </a:lnTo>
                      <a:lnTo>
                        <a:pt x="57" y="227"/>
                      </a:lnTo>
                      <a:lnTo>
                        <a:pt x="55" y="223"/>
                      </a:lnTo>
                      <a:lnTo>
                        <a:pt x="55" y="221"/>
                      </a:lnTo>
                      <a:lnTo>
                        <a:pt x="53" y="217"/>
                      </a:lnTo>
                      <a:lnTo>
                        <a:pt x="53" y="215"/>
                      </a:lnTo>
                      <a:lnTo>
                        <a:pt x="51" y="213"/>
                      </a:lnTo>
                      <a:lnTo>
                        <a:pt x="51" y="211"/>
                      </a:lnTo>
                      <a:lnTo>
                        <a:pt x="50" y="209"/>
                      </a:lnTo>
                      <a:lnTo>
                        <a:pt x="50" y="207"/>
                      </a:lnTo>
                      <a:lnTo>
                        <a:pt x="48" y="207"/>
                      </a:lnTo>
                      <a:lnTo>
                        <a:pt x="46" y="206"/>
                      </a:lnTo>
                      <a:lnTo>
                        <a:pt x="44" y="204"/>
                      </a:lnTo>
                      <a:lnTo>
                        <a:pt x="42" y="204"/>
                      </a:lnTo>
                      <a:lnTo>
                        <a:pt x="40" y="202"/>
                      </a:lnTo>
                      <a:lnTo>
                        <a:pt x="36" y="202"/>
                      </a:lnTo>
                      <a:lnTo>
                        <a:pt x="34" y="202"/>
                      </a:lnTo>
                      <a:lnTo>
                        <a:pt x="32" y="202"/>
                      </a:lnTo>
                      <a:lnTo>
                        <a:pt x="26" y="202"/>
                      </a:lnTo>
                      <a:lnTo>
                        <a:pt x="26" y="346"/>
                      </a:lnTo>
                      <a:lnTo>
                        <a:pt x="0" y="346"/>
                      </a:lnTo>
                    </a:path>
                  </a:pathLst>
                </a:custGeom>
                <a:noFill/>
                <a:ln w="3175">
                  <a:solidFill>
                    <a:srgbClr val="B2B2B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0" name="Freeform 123"/>
                <p:cNvSpPr>
                  <a:spLocks/>
                </p:cNvSpPr>
                <p:nvPr/>
              </p:nvSpPr>
              <p:spPr bwMode="auto">
                <a:xfrm>
                  <a:off x="5433" y="215"/>
                  <a:ext cx="58" cy="88"/>
                </a:xfrm>
                <a:custGeom>
                  <a:avLst/>
                  <a:gdLst>
                    <a:gd name="T0" fmla="*/ 0 w 58"/>
                    <a:gd name="T1" fmla="*/ 88 h 88"/>
                    <a:gd name="T2" fmla="*/ 22 w 58"/>
                    <a:gd name="T3" fmla="*/ 88 h 88"/>
                    <a:gd name="T4" fmla="*/ 25 w 58"/>
                    <a:gd name="T5" fmla="*/ 88 h 88"/>
                    <a:gd name="T6" fmla="*/ 31 w 58"/>
                    <a:gd name="T7" fmla="*/ 88 h 88"/>
                    <a:gd name="T8" fmla="*/ 35 w 58"/>
                    <a:gd name="T9" fmla="*/ 88 h 88"/>
                    <a:gd name="T10" fmla="*/ 37 w 58"/>
                    <a:gd name="T11" fmla="*/ 88 h 88"/>
                    <a:gd name="T12" fmla="*/ 41 w 58"/>
                    <a:gd name="T13" fmla="*/ 86 h 88"/>
                    <a:gd name="T14" fmla="*/ 43 w 58"/>
                    <a:gd name="T15" fmla="*/ 86 h 88"/>
                    <a:gd name="T16" fmla="*/ 45 w 58"/>
                    <a:gd name="T17" fmla="*/ 84 h 88"/>
                    <a:gd name="T18" fmla="*/ 47 w 58"/>
                    <a:gd name="T19" fmla="*/ 84 h 88"/>
                    <a:gd name="T20" fmla="*/ 48 w 58"/>
                    <a:gd name="T21" fmla="*/ 82 h 88"/>
                    <a:gd name="T22" fmla="*/ 48 w 58"/>
                    <a:gd name="T23" fmla="*/ 82 h 88"/>
                    <a:gd name="T24" fmla="*/ 50 w 58"/>
                    <a:gd name="T25" fmla="*/ 80 h 88"/>
                    <a:gd name="T26" fmla="*/ 50 w 58"/>
                    <a:gd name="T27" fmla="*/ 79 h 88"/>
                    <a:gd name="T28" fmla="*/ 52 w 58"/>
                    <a:gd name="T29" fmla="*/ 77 h 88"/>
                    <a:gd name="T30" fmla="*/ 52 w 58"/>
                    <a:gd name="T31" fmla="*/ 75 h 88"/>
                    <a:gd name="T32" fmla="*/ 54 w 58"/>
                    <a:gd name="T33" fmla="*/ 73 h 88"/>
                    <a:gd name="T34" fmla="*/ 54 w 58"/>
                    <a:gd name="T35" fmla="*/ 69 h 88"/>
                    <a:gd name="T36" fmla="*/ 56 w 58"/>
                    <a:gd name="T37" fmla="*/ 67 h 88"/>
                    <a:gd name="T38" fmla="*/ 56 w 58"/>
                    <a:gd name="T39" fmla="*/ 63 h 88"/>
                    <a:gd name="T40" fmla="*/ 56 w 58"/>
                    <a:gd name="T41" fmla="*/ 61 h 88"/>
                    <a:gd name="T42" fmla="*/ 56 w 58"/>
                    <a:gd name="T43" fmla="*/ 57 h 88"/>
                    <a:gd name="T44" fmla="*/ 56 w 58"/>
                    <a:gd name="T45" fmla="*/ 54 h 88"/>
                    <a:gd name="T46" fmla="*/ 58 w 58"/>
                    <a:gd name="T47" fmla="*/ 52 h 88"/>
                    <a:gd name="T48" fmla="*/ 58 w 58"/>
                    <a:gd name="T49" fmla="*/ 48 h 88"/>
                    <a:gd name="T50" fmla="*/ 58 w 58"/>
                    <a:gd name="T51" fmla="*/ 44 h 88"/>
                    <a:gd name="T52" fmla="*/ 58 w 58"/>
                    <a:gd name="T53" fmla="*/ 38 h 88"/>
                    <a:gd name="T54" fmla="*/ 58 w 58"/>
                    <a:gd name="T55" fmla="*/ 34 h 88"/>
                    <a:gd name="T56" fmla="*/ 56 w 58"/>
                    <a:gd name="T57" fmla="*/ 31 h 88"/>
                    <a:gd name="T58" fmla="*/ 56 w 58"/>
                    <a:gd name="T59" fmla="*/ 27 h 88"/>
                    <a:gd name="T60" fmla="*/ 56 w 58"/>
                    <a:gd name="T61" fmla="*/ 25 h 88"/>
                    <a:gd name="T62" fmla="*/ 56 w 58"/>
                    <a:gd name="T63" fmla="*/ 21 h 88"/>
                    <a:gd name="T64" fmla="*/ 54 w 58"/>
                    <a:gd name="T65" fmla="*/ 17 h 88"/>
                    <a:gd name="T66" fmla="*/ 54 w 58"/>
                    <a:gd name="T67" fmla="*/ 15 h 88"/>
                    <a:gd name="T68" fmla="*/ 52 w 58"/>
                    <a:gd name="T69" fmla="*/ 13 h 88"/>
                    <a:gd name="T70" fmla="*/ 52 w 58"/>
                    <a:gd name="T71" fmla="*/ 10 h 88"/>
                    <a:gd name="T72" fmla="*/ 50 w 58"/>
                    <a:gd name="T73" fmla="*/ 8 h 88"/>
                    <a:gd name="T74" fmla="*/ 48 w 58"/>
                    <a:gd name="T75" fmla="*/ 6 h 88"/>
                    <a:gd name="T76" fmla="*/ 48 w 58"/>
                    <a:gd name="T77" fmla="*/ 6 h 88"/>
                    <a:gd name="T78" fmla="*/ 47 w 58"/>
                    <a:gd name="T79" fmla="*/ 4 h 88"/>
                    <a:gd name="T80" fmla="*/ 45 w 58"/>
                    <a:gd name="T81" fmla="*/ 2 h 88"/>
                    <a:gd name="T82" fmla="*/ 43 w 58"/>
                    <a:gd name="T83" fmla="*/ 2 h 88"/>
                    <a:gd name="T84" fmla="*/ 43 w 58"/>
                    <a:gd name="T85" fmla="*/ 2 h 88"/>
                    <a:gd name="T86" fmla="*/ 41 w 58"/>
                    <a:gd name="T87" fmla="*/ 2 h 88"/>
                    <a:gd name="T88" fmla="*/ 39 w 58"/>
                    <a:gd name="T89" fmla="*/ 2 h 88"/>
                    <a:gd name="T90" fmla="*/ 37 w 58"/>
                    <a:gd name="T91" fmla="*/ 0 h 88"/>
                    <a:gd name="T92" fmla="*/ 33 w 58"/>
                    <a:gd name="T93" fmla="*/ 0 h 88"/>
                    <a:gd name="T94" fmla="*/ 31 w 58"/>
                    <a:gd name="T95" fmla="*/ 0 h 88"/>
                    <a:gd name="T96" fmla="*/ 27 w 58"/>
                    <a:gd name="T97" fmla="*/ 0 h 88"/>
                    <a:gd name="T98" fmla="*/ 24 w 58"/>
                    <a:gd name="T99" fmla="*/ 0 h 88"/>
                    <a:gd name="T100" fmla="*/ 0 w 58"/>
                    <a:gd name="T101" fmla="*/ 0 h 88"/>
                    <a:gd name="T102" fmla="*/ 0 w 58"/>
                    <a:gd name="T103" fmla="*/ 88 h 8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58"/>
                    <a:gd name="T157" fmla="*/ 0 h 88"/>
                    <a:gd name="T158" fmla="*/ 58 w 58"/>
                    <a:gd name="T159" fmla="*/ 88 h 8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58" h="88">
                      <a:moveTo>
                        <a:pt x="0" y="88"/>
                      </a:moveTo>
                      <a:lnTo>
                        <a:pt x="22" y="88"/>
                      </a:lnTo>
                      <a:lnTo>
                        <a:pt x="25" y="88"/>
                      </a:lnTo>
                      <a:lnTo>
                        <a:pt x="31" y="88"/>
                      </a:lnTo>
                      <a:lnTo>
                        <a:pt x="35" y="88"/>
                      </a:lnTo>
                      <a:lnTo>
                        <a:pt x="37" y="88"/>
                      </a:lnTo>
                      <a:lnTo>
                        <a:pt x="41" y="86"/>
                      </a:lnTo>
                      <a:lnTo>
                        <a:pt x="43" y="86"/>
                      </a:lnTo>
                      <a:lnTo>
                        <a:pt x="45" y="84"/>
                      </a:lnTo>
                      <a:lnTo>
                        <a:pt x="47" y="84"/>
                      </a:lnTo>
                      <a:lnTo>
                        <a:pt x="48" y="82"/>
                      </a:lnTo>
                      <a:lnTo>
                        <a:pt x="50" y="80"/>
                      </a:lnTo>
                      <a:lnTo>
                        <a:pt x="50" y="79"/>
                      </a:lnTo>
                      <a:lnTo>
                        <a:pt x="52" y="77"/>
                      </a:lnTo>
                      <a:lnTo>
                        <a:pt x="52" y="75"/>
                      </a:lnTo>
                      <a:lnTo>
                        <a:pt x="54" y="73"/>
                      </a:lnTo>
                      <a:lnTo>
                        <a:pt x="54" y="69"/>
                      </a:lnTo>
                      <a:lnTo>
                        <a:pt x="56" y="67"/>
                      </a:lnTo>
                      <a:lnTo>
                        <a:pt x="56" y="63"/>
                      </a:lnTo>
                      <a:lnTo>
                        <a:pt x="56" y="61"/>
                      </a:lnTo>
                      <a:lnTo>
                        <a:pt x="56" y="57"/>
                      </a:lnTo>
                      <a:lnTo>
                        <a:pt x="56" y="54"/>
                      </a:lnTo>
                      <a:lnTo>
                        <a:pt x="58" y="52"/>
                      </a:lnTo>
                      <a:lnTo>
                        <a:pt x="58" y="48"/>
                      </a:lnTo>
                      <a:lnTo>
                        <a:pt x="58" y="44"/>
                      </a:lnTo>
                      <a:lnTo>
                        <a:pt x="58" y="38"/>
                      </a:lnTo>
                      <a:lnTo>
                        <a:pt x="58" y="34"/>
                      </a:lnTo>
                      <a:lnTo>
                        <a:pt x="56" y="31"/>
                      </a:lnTo>
                      <a:lnTo>
                        <a:pt x="56" y="27"/>
                      </a:lnTo>
                      <a:lnTo>
                        <a:pt x="56" y="25"/>
                      </a:lnTo>
                      <a:lnTo>
                        <a:pt x="56" y="21"/>
                      </a:lnTo>
                      <a:lnTo>
                        <a:pt x="54" y="17"/>
                      </a:lnTo>
                      <a:lnTo>
                        <a:pt x="54" y="15"/>
                      </a:lnTo>
                      <a:lnTo>
                        <a:pt x="52" y="13"/>
                      </a:lnTo>
                      <a:lnTo>
                        <a:pt x="52" y="10"/>
                      </a:lnTo>
                      <a:lnTo>
                        <a:pt x="50" y="8"/>
                      </a:lnTo>
                      <a:lnTo>
                        <a:pt x="48" y="6"/>
                      </a:lnTo>
                      <a:lnTo>
                        <a:pt x="47" y="4"/>
                      </a:lnTo>
                      <a:lnTo>
                        <a:pt x="45" y="2"/>
                      </a:lnTo>
                      <a:lnTo>
                        <a:pt x="43" y="2"/>
                      </a:lnTo>
                      <a:lnTo>
                        <a:pt x="41" y="2"/>
                      </a:lnTo>
                      <a:lnTo>
                        <a:pt x="39" y="2"/>
                      </a:lnTo>
                      <a:lnTo>
                        <a:pt x="37" y="0"/>
                      </a:lnTo>
                      <a:lnTo>
                        <a:pt x="33" y="0"/>
                      </a:lnTo>
                      <a:lnTo>
                        <a:pt x="31" y="0"/>
                      </a:lnTo>
                      <a:lnTo>
                        <a:pt x="27" y="0"/>
                      </a:lnTo>
                      <a:lnTo>
                        <a:pt x="24" y="0"/>
                      </a:lnTo>
                      <a:lnTo>
                        <a:pt x="0" y="0"/>
                      </a:lnTo>
                      <a:lnTo>
                        <a:pt x="0" y="88"/>
                      </a:lnTo>
                    </a:path>
                  </a:pathLst>
                </a:custGeom>
                <a:noFill/>
                <a:ln w="3175">
                  <a:solidFill>
                    <a:srgbClr val="B2B2B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1" name="Freeform 124"/>
                <p:cNvSpPr>
                  <a:spLocks/>
                </p:cNvSpPr>
                <p:nvPr/>
              </p:nvSpPr>
              <p:spPr bwMode="auto">
                <a:xfrm>
                  <a:off x="5547" y="157"/>
                  <a:ext cx="109" cy="346"/>
                </a:xfrm>
                <a:custGeom>
                  <a:avLst/>
                  <a:gdLst>
                    <a:gd name="T0" fmla="*/ 0 w 109"/>
                    <a:gd name="T1" fmla="*/ 346 h 346"/>
                    <a:gd name="T2" fmla="*/ 0 w 109"/>
                    <a:gd name="T3" fmla="*/ 0 h 346"/>
                    <a:gd name="T4" fmla="*/ 27 w 109"/>
                    <a:gd name="T5" fmla="*/ 0 h 346"/>
                    <a:gd name="T6" fmla="*/ 82 w 109"/>
                    <a:gd name="T7" fmla="*/ 231 h 346"/>
                    <a:gd name="T8" fmla="*/ 82 w 109"/>
                    <a:gd name="T9" fmla="*/ 0 h 346"/>
                    <a:gd name="T10" fmla="*/ 109 w 109"/>
                    <a:gd name="T11" fmla="*/ 0 h 346"/>
                    <a:gd name="T12" fmla="*/ 109 w 109"/>
                    <a:gd name="T13" fmla="*/ 346 h 346"/>
                    <a:gd name="T14" fmla="*/ 80 w 109"/>
                    <a:gd name="T15" fmla="*/ 346 h 346"/>
                    <a:gd name="T16" fmla="*/ 25 w 109"/>
                    <a:gd name="T17" fmla="*/ 121 h 346"/>
                    <a:gd name="T18" fmla="*/ 25 w 109"/>
                    <a:gd name="T19" fmla="*/ 346 h 346"/>
                    <a:gd name="T20" fmla="*/ 0 w 109"/>
                    <a:gd name="T21" fmla="*/ 346 h 34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09"/>
                    <a:gd name="T34" fmla="*/ 0 h 346"/>
                    <a:gd name="T35" fmla="*/ 109 w 109"/>
                    <a:gd name="T36" fmla="*/ 346 h 34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09" h="346">
                      <a:moveTo>
                        <a:pt x="0" y="346"/>
                      </a:moveTo>
                      <a:lnTo>
                        <a:pt x="0" y="0"/>
                      </a:lnTo>
                      <a:lnTo>
                        <a:pt x="27" y="0"/>
                      </a:lnTo>
                      <a:lnTo>
                        <a:pt x="82" y="231"/>
                      </a:lnTo>
                      <a:lnTo>
                        <a:pt x="82" y="0"/>
                      </a:lnTo>
                      <a:lnTo>
                        <a:pt x="109" y="0"/>
                      </a:lnTo>
                      <a:lnTo>
                        <a:pt x="109" y="346"/>
                      </a:lnTo>
                      <a:lnTo>
                        <a:pt x="80" y="346"/>
                      </a:lnTo>
                      <a:lnTo>
                        <a:pt x="25" y="121"/>
                      </a:lnTo>
                      <a:lnTo>
                        <a:pt x="25" y="346"/>
                      </a:lnTo>
                      <a:lnTo>
                        <a:pt x="0" y="346"/>
                      </a:lnTo>
                    </a:path>
                  </a:pathLst>
                </a:custGeom>
                <a:noFill/>
                <a:ln w="3175">
                  <a:solidFill>
                    <a:srgbClr val="B2B2B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2" name="Freeform 125"/>
                <p:cNvSpPr>
                  <a:spLocks/>
                </p:cNvSpPr>
                <p:nvPr/>
              </p:nvSpPr>
              <p:spPr bwMode="auto">
                <a:xfrm>
                  <a:off x="5606" y="278"/>
                  <a:ext cx="33" cy="17"/>
                </a:xfrm>
                <a:custGeom>
                  <a:avLst/>
                  <a:gdLst>
                    <a:gd name="T0" fmla="*/ 33 w 33"/>
                    <a:gd name="T1" fmla="*/ 0 h 17"/>
                    <a:gd name="T2" fmla="*/ 0 w 33"/>
                    <a:gd name="T3" fmla="*/ 0 h 17"/>
                    <a:gd name="T4" fmla="*/ 0 w 33"/>
                    <a:gd name="T5" fmla="*/ 12 h 17"/>
                    <a:gd name="T6" fmla="*/ 6 w 33"/>
                    <a:gd name="T7" fmla="*/ 16 h 17"/>
                    <a:gd name="T8" fmla="*/ 14 w 33"/>
                    <a:gd name="T9" fmla="*/ 17 h 17"/>
                    <a:gd name="T10" fmla="*/ 19 w 33"/>
                    <a:gd name="T11" fmla="*/ 17 h 17"/>
                    <a:gd name="T12" fmla="*/ 25 w 33"/>
                    <a:gd name="T13" fmla="*/ 17 h 17"/>
                    <a:gd name="T14" fmla="*/ 29 w 33"/>
                    <a:gd name="T15" fmla="*/ 16 h 17"/>
                    <a:gd name="T16" fmla="*/ 31 w 33"/>
                    <a:gd name="T17" fmla="*/ 12 h 17"/>
                    <a:gd name="T18" fmla="*/ 33 w 33"/>
                    <a:gd name="T19" fmla="*/ 6 h 17"/>
                    <a:gd name="T20" fmla="*/ 33 w 33"/>
                    <a:gd name="T21" fmla="*/ 0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3"/>
                    <a:gd name="T34" fmla="*/ 0 h 17"/>
                    <a:gd name="T35" fmla="*/ 33 w 33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3" h="17">
                      <a:moveTo>
                        <a:pt x="33" y="0"/>
                      </a:move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6" y="16"/>
                      </a:lnTo>
                      <a:lnTo>
                        <a:pt x="14" y="17"/>
                      </a:lnTo>
                      <a:lnTo>
                        <a:pt x="19" y="17"/>
                      </a:lnTo>
                      <a:lnTo>
                        <a:pt x="25" y="17"/>
                      </a:lnTo>
                      <a:lnTo>
                        <a:pt x="29" y="16"/>
                      </a:lnTo>
                      <a:lnTo>
                        <a:pt x="31" y="12"/>
                      </a:lnTo>
                      <a:lnTo>
                        <a:pt x="33" y="6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3" name="Freeform 126"/>
                <p:cNvSpPr>
                  <a:spLocks/>
                </p:cNvSpPr>
                <p:nvPr/>
              </p:nvSpPr>
              <p:spPr bwMode="auto">
                <a:xfrm>
                  <a:off x="5606" y="278"/>
                  <a:ext cx="33" cy="17"/>
                </a:xfrm>
                <a:custGeom>
                  <a:avLst/>
                  <a:gdLst>
                    <a:gd name="T0" fmla="*/ 33 w 33"/>
                    <a:gd name="T1" fmla="*/ 0 h 17"/>
                    <a:gd name="T2" fmla="*/ 0 w 33"/>
                    <a:gd name="T3" fmla="*/ 0 h 17"/>
                    <a:gd name="T4" fmla="*/ 0 w 33"/>
                    <a:gd name="T5" fmla="*/ 12 h 17"/>
                    <a:gd name="T6" fmla="*/ 6 w 33"/>
                    <a:gd name="T7" fmla="*/ 16 h 17"/>
                    <a:gd name="T8" fmla="*/ 14 w 33"/>
                    <a:gd name="T9" fmla="*/ 17 h 17"/>
                    <a:gd name="T10" fmla="*/ 19 w 33"/>
                    <a:gd name="T11" fmla="*/ 17 h 17"/>
                    <a:gd name="T12" fmla="*/ 25 w 33"/>
                    <a:gd name="T13" fmla="*/ 17 h 17"/>
                    <a:gd name="T14" fmla="*/ 29 w 33"/>
                    <a:gd name="T15" fmla="*/ 16 h 17"/>
                    <a:gd name="T16" fmla="*/ 31 w 33"/>
                    <a:gd name="T17" fmla="*/ 12 h 17"/>
                    <a:gd name="T18" fmla="*/ 33 w 33"/>
                    <a:gd name="T19" fmla="*/ 6 h 17"/>
                    <a:gd name="T20" fmla="*/ 33 w 33"/>
                    <a:gd name="T21" fmla="*/ 0 h 17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3"/>
                    <a:gd name="T34" fmla="*/ 0 h 17"/>
                    <a:gd name="T35" fmla="*/ 33 w 33"/>
                    <a:gd name="T36" fmla="*/ 17 h 17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3" h="17">
                      <a:moveTo>
                        <a:pt x="33" y="0"/>
                      </a:move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6" y="16"/>
                      </a:lnTo>
                      <a:lnTo>
                        <a:pt x="14" y="17"/>
                      </a:lnTo>
                      <a:lnTo>
                        <a:pt x="19" y="17"/>
                      </a:lnTo>
                      <a:lnTo>
                        <a:pt x="25" y="17"/>
                      </a:lnTo>
                      <a:lnTo>
                        <a:pt x="29" y="16"/>
                      </a:lnTo>
                      <a:lnTo>
                        <a:pt x="31" y="12"/>
                      </a:lnTo>
                      <a:lnTo>
                        <a:pt x="33" y="6"/>
                      </a:lnTo>
                      <a:lnTo>
                        <a:pt x="33" y="0"/>
                      </a:lnTo>
                    </a:path>
                  </a:pathLst>
                </a:custGeom>
                <a:noFill/>
                <a:ln w="3175">
                  <a:solidFill>
                    <a:srgbClr val="00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4" name="Freeform 127"/>
                <p:cNvSpPr>
                  <a:spLocks/>
                </p:cNvSpPr>
                <p:nvPr/>
              </p:nvSpPr>
              <p:spPr bwMode="auto">
                <a:xfrm>
                  <a:off x="5510" y="198"/>
                  <a:ext cx="148" cy="155"/>
                </a:xfrm>
                <a:custGeom>
                  <a:avLst/>
                  <a:gdLst>
                    <a:gd name="T0" fmla="*/ 98 w 148"/>
                    <a:gd name="T1" fmla="*/ 153 h 155"/>
                    <a:gd name="T2" fmla="*/ 90 w 148"/>
                    <a:gd name="T3" fmla="*/ 155 h 155"/>
                    <a:gd name="T4" fmla="*/ 85 w 148"/>
                    <a:gd name="T5" fmla="*/ 155 h 155"/>
                    <a:gd name="T6" fmla="*/ 56 w 148"/>
                    <a:gd name="T7" fmla="*/ 151 h 155"/>
                    <a:gd name="T8" fmla="*/ 33 w 148"/>
                    <a:gd name="T9" fmla="*/ 140 h 155"/>
                    <a:gd name="T10" fmla="*/ 16 w 148"/>
                    <a:gd name="T11" fmla="*/ 122 h 155"/>
                    <a:gd name="T12" fmla="*/ 6 w 148"/>
                    <a:gd name="T13" fmla="*/ 105 h 155"/>
                    <a:gd name="T14" fmla="*/ 2 w 148"/>
                    <a:gd name="T15" fmla="*/ 84 h 155"/>
                    <a:gd name="T16" fmla="*/ 2 w 148"/>
                    <a:gd name="T17" fmla="*/ 67 h 155"/>
                    <a:gd name="T18" fmla="*/ 4 w 148"/>
                    <a:gd name="T19" fmla="*/ 51 h 155"/>
                    <a:gd name="T20" fmla="*/ 12 w 148"/>
                    <a:gd name="T21" fmla="*/ 38 h 155"/>
                    <a:gd name="T22" fmla="*/ 19 w 148"/>
                    <a:gd name="T23" fmla="*/ 27 h 155"/>
                    <a:gd name="T24" fmla="*/ 31 w 148"/>
                    <a:gd name="T25" fmla="*/ 15 h 155"/>
                    <a:gd name="T26" fmla="*/ 44 w 148"/>
                    <a:gd name="T27" fmla="*/ 7 h 155"/>
                    <a:gd name="T28" fmla="*/ 60 w 148"/>
                    <a:gd name="T29" fmla="*/ 2 h 155"/>
                    <a:gd name="T30" fmla="*/ 75 w 148"/>
                    <a:gd name="T31" fmla="*/ 0 h 155"/>
                    <a:gd name="T32" fmla="*/ 90 w 148"/>
                    <a:gd name="T33" fmla="*/ 0 h 155"/>
                    <a:gd name="T34" fmla="*/ 104 w 148"/>
                    <a:gd name="T35" fmla="*/ 2 h 155"/>
                    <a:gd name="T36" fmla="*/ 115 w 148"/>
                    <a:gd name="T37" fmla="*/ 7 h 155"/>
                    <a:gd name="T38" fmla="*/ 129 w 148"/>
                    <a:gd name="T39" fmla="*/ 13 h 155"/>
                    <a:gd name="T40" fmla="*/ 140 w 148"/>
                    <a:gd name="T41" fmla="*/ 23 h 155"/>
                    <a:gd name="T42" fmla="*/ 148 w 148"/>
                    <a:gd name="T43" fmla="*/ 28 h 155"/>
                    <a:gd name="T44" fmla="*/ 131 w 148"/>
                    <a:gd name="T45" fmla="*/ 34 h 155"/>
                    <a:gd name="T46" fmla="*/ 121 w 148"/>
                    <a:gd name="T47" fmla="*/ 27 h 155"/>
                    <a:gd name="T48" fmla="*/ 112 w 148"/>
                    <a:gd name="T49" fmla="*/ 21 h 155"/>
                    <a:gd name="T50" fmla="*/ 100 w 148"/>
                    <a:gd name="T51" fmla="*/ 17 h 155"/>
                    <a:gd name="T52" fmla="*/ 89 w 148"/>
                    <a:gd name="T53" fmla="*/ 15 h 155"/>
                    <a:gd name="T54" fmla="*/ 77 w 148"/>
                    <a:gd name="T55" fmla="*/ 15 h 155"/>
                    <a:gd name="T56" fmla="*/ 65 w 148"/>
                    <a:gd name="T57" fmla="*/ 17 h 155"/>
                    <a:gd name="T58" fmla="*/ 54 w 148"/>
                    <a:gd name="T59" fmla="*/ 21 h 155"/>
                    <a:gd name="T60" fmla="*/ 42 w 148"/>
                    <a:gd name="T61" fmla="*/ 27 h 155"/>
                    <a:gd name="T62" fmla="*/ 33 w 148"/>
                    <a:gd name="T63" fmla="*/ 36 h 155"/>
                    <a:gd name="T64" fmla="*/ 25 w 148"/>
                    <a:gd name="T65" fmla="*/ 46 h 155"/>
                    <a:gd name="T66" fmla="*/ 21 w 148"/>
                    <a:gd name="T67" fmla="*/ 57 h 155"/>
                    <a:gd name="T68" fmla="*/ 18 w 148"/>
                    <a:gd name="T69" fmla="*/ 69 h 155"/>
                    <a:gd name="T70" fmla="*/ 18 w 148"/>
                    <a:gd name="T71" fmla="*/ 80 h 155"/>
                    <a:gd name="T72" fmla="*/ 19 w 148"/>
                    <a:gd name="T73" fmla="*/ 94 h 155"/>
                    <a:gd name="T74" fmla="*/ 23 w 148"/>
                    <a:gd name="T75" fmla="*/ 105 h 155"/>
                    <a:gd name="T76" fmla="*/ 31 w 148"/>
                    <a:gd name="T77" fmla="*/ 115 h 155"/>
                    <a:gd name="T78" fmla="*/ 41 w 148"/>
                    <a:gd name="T79" fmla="*/ 124 h 155"/>
                    <a:gd name="T80" fmla="*/ 50 w 148"/>
                    <a:gd name="T81" fmla="*/ 132 h 155"/>
                    <a:gd name="T82" fmla="*/ 64 w 148"/>
                    <a:gd name="T83" fmla="*/ 138 h 155"/>
                    <a:gd name="T84" fmla="*/ 75 w 148"/>
                    <a:gd name="T85" fmla="*/ 140 h 155"/>
                    <a:gd name="T86" fmla="*/ 90 w 148"/>
                    <a:gd name="T87" fmla="*/ 142 h 155"/>
                    <a:gd name="T88" fmla="*/ 106 w 148"/>
                    <a:gd name="T89" fmla="*/ 138 h 155"/>
                    <a:gd name="T90" fmla="*/ 117 w 148"/>
                    <a:gd name="T91" fmla="*/ 132 h 155"/>
                    <a:gd name="T92" fmla="*/ 119 w 148"/>
                    <a:gd name="T93" fmla="*/ 136 h 155"/>
                    <a:gd name="T94" fmla="*/ 113 w 148"/>
                    <a:gd name="T95" fmla="*/ 145 h 155"/>
                    <a:gd name="T96" fmla="*/ 102 w 148"/>
                    <a:gd name="T97" fmla="*/ 153 h 155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48"/>
                    <a:gd name="T148" fmla="*/ 0 h 155"/>
                    <a:gd name="T149" fmla="*/ 148 w 148"/>
                    <a:gd name="T150" fmla="*/ 155 h 155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48" h="155">
                      <a:moveTo>
                        <a:pt x="102" y="153"/>
                      </a:moveTo>
                      <a:lnTo>
                        <a:pt x="100" y="153"/>
                      </a:lnTo>
                      <a:lnTo>
                        <a:pt x="98" y="153"/>
                      </a:lnTo>
                      <a:lnTo>
                        <a:pt x="96" y="155"/>
                      </a:lnTo>
                      <a:lnTo>
                        <a:pt x="94" y="155"/>
                      </a:lnTo>
                      <a:lnTo>
                        <a:pt x="90" y="155"/>
                      </a:lnTo>
                      <a:lnTo>
                        <a:pt x="89" y="155"/>
                      </a:lnTo>
                      <a:lnTo>
                        <a:pt x="87" y="155"/>
                      </a:lnTo>
                      <a:lnTo>
                        <a:pt x="85" y="155"/>
                      </a:lnTo>
                      <a:lnTo>
                        <a:pt x="73" y="155"/>
                      </a:lnTo>
                      <a:lnTo>
                        <a:pt x="65" y="153"/>
                      </a:lnTo>
                      <a:lnTo>
                        <a:pt x="56" y="151"/>
                      </a:lnTo>
                      <a:lnTo>
                        <a:pt x="46" y="147"/>
                      </a:lnTo>
                      <a:lnTo>
                        <a:pt x="39" y="143"/>
                      </a:lnTo>
                      <a:lnTo>
                        <a:pt x="33" y="140"/>
                      </a:lnTo>
                      <a:lnTo>
                        <a:pt x="25" y="134"/>
                      </a:lnTo>
                      <a:lnTo>
                        <a:pt x="19" y="128"/>
                      </a:lnTo>
                      <a:lnTo>
                        <a:pt x="16" y="122"/>
                      </a:lnTo>
                      <a:lnTo>
                        <a:pt x="12" y="117"/>
                      </a:lnTo>
                      <a:lnTo>
                        <a:pt x="8" y="111"/>
                      </a:lnTo>
                      <a:lnTo>
                        <a:pt x="6" y="105"/>
                      </a:lnTo>
                      <a:lnTo>
                        <a:pt x="4" y="97"/>
                      </a:lnTo>
                      <a:lnTo>
                        <a:pt x="2" y="92"/>
                      </a:lnTo>
                      <a:lnTo>
                        <a:pt x="2" y="84"/>
                      </a:lnTo>
                      <a:lnTo>
                        <a:pt x="0" y="78"/>
                      </a:lnTo>
                      <a:lnTo>
                        <a:pt x="0" y="73"/>
                      </a:lnTo>
                      <a:lnTo>
                        <a:pt x="2" y="67"/>
                      </a:lnTo>
                      <a:lnTo>
                        <a:pt x="2" y="63"/>
                      </a:lnTo>
                      <a:lnTo>
                        <a:pt x="4" y="57"/>
                      </a:lnTo>
                      <a:lnTo>
                        <a:pt x="4" y="51"/>
                      </a:lnTo>
                      <a:lnTo>
                        <a:pt x="6" y="48"/>
                      </a:lnTo>
                      <a:lnTo>
                        <a:pt x="8" y="44"/>
                      </a:lnTo>
                      <a:lnTo>
                        <a:pt x="12" y="38"/>
                      </a:lnTo>
                      <a:lnTo>
                        <a:pt x="14" y="34"/>
                      </a:lnTo>
                      <a:lnTo>
                        <a:pt x="16" y="30"/>
                      </a:lnTo>
                      <a:lnTo>
                        <a:pt x="19" y="27"/>
                      </a:lnTo>
                      <a:lnTo>
                        <a:pt x="23" y="23"/>
                      </a:lnTo>
                      <a:lnTo>
                        <a:pt x="27" y="19"/>
                      </a:lnTo>
                      <a:lnTo>
                        <a:pt x="31" y="15"/>
                      </a:lnTo>
                      <a:lnTo>
                        <a:pt x="35" y="13"/>
                      </a:lnTo>
                      <a:lnTo>
                        <a:pt x="39" y="11"/>
                      </a:lnTo>
                      <a:lnTo>
                        <a:pt x="44" y="7"/>
                      </a:lnTo>
                      <a:lnTo>
                        <a:pt x="48" y="5"/>
                      </a:lnTo>
                      <a:lnTo>
                        <a:pt x="54" y="4"/>
                      </a:lnTo>
                      <a:lnTo>
                        <a:pt x="60" y="2"/>
                      </a:lnTo>
                      <a:lnTo>
                        <a:pt x="64" y="2"/>
                      </a:lnTo>
                      <a:lnTo>
                        <a:pt x="69" y="0"/>
                      </a:lnTo>
                      <a:lnTo>
                        <a:pt x="75" y="0"/>
                      </a:lnTo>
                      <a:lnTo>
                        <a:pt x="81" y="0"/>
                      </a:lnTo>
                      <a:lnTo>
                        <a:pt x="87" y="0"/>
                      </a:lnTo>
                      <a:lnTo>
                        <a:pt x="90" y="0"/>
                      </a:lnTo>
                      <a:lnTo>
                        <a:pt x="94" y="2"/>
                      </a:lnTo>
                      <a:lnTo>
                        <a:pt x="100" y="2"/>
                      </a:lnTo>
                      <a:lnTo>
                        <a:pt x="104" y="2"/>
                      </a:lnTo>
                      <a:lnTo>
                        <a:pt x="108" y="4"/>
                      </a:lnTo>
                      <a:lnTo>
                        <a:pt x="112" y="5"/>
                      </a:lnTo>
                      <a:lnTo>
                        <a:pt x="115" y="7"/>
                      </a:lnTo>
                      <a:lnTo>
                        <a:pt x="121" y="9"/>
                      </a:lnTo>
                      <a:lnTo>
                        <a:pt x="125" y="11"/>
                      </a:lnTo>
                      <a:lnTo>
                        <a:pt x="129" y="13"/>
                      </a:lnTo>
                      <a:lnTo>
                        <a:pt x="133" y="17"/>
                      </a:lnTo>
                      <a:lnTo>
                        <a:pt x="137" y="19"/>
                      </a:lnTo>
                      <a:lnTo>
                        <a:pt x="140" y="23"/>
                      </a:lnTo>
                      <a:lnTo>
                        <a:pt x="144" y="27"/>
                      </a:lnTo>
                      <a:lnTo>
                        <a:pt x="148" y="28"/>
                      </a:lnTo>
                      <a:lnTo>
                        <a:pt x="137" y="40"/>
                      </a:lnTo>
                      <a:lnTo>
                        <a:pt x="135" y="36"/>
                      </a:lnTo>
                      <a:lnTo>
                        <a:pt x="131" y="34"/>
                      </a:lnTo>
                      <a:lnTo>
                        <a:pt x="127" y="32"/>
                      </a:lnTo>
                      <a:lnTo>
                        <a:pt x="125" y="28"/>
                      </a:lnTo>
                      <a:lnTo>
                        <a:pt x="121" y="27"/>
                      </a:lnTo>
                      <a:lnTo>
                        <a:pt x="117" y="25"/>
                      </a:lnTo>
                      <a:lnTo>
                        <a:pt x="113" y="23"/>
                      </a:lnTo>
                      <a:lnTo>
                        <a:pt x="112" y="21"/>
                      </a:lnTo>
                      <a:lnTo>
                        <a:pt x="108" y="19"/>
                      </a:lnTo>
                      <a:lnTo>
                        <a:pt x="104" y="17"/>
                      </a:lnTo>
                      <a:lnTo>
                        <a:pt x="100" y="17"/>
                      </a:lnTo>
                      <a:lnTo>
                        <a:pt x="96" y="15"/>
                      </a:lnTo>
                      <a:lnTo>
                        <a:pt x="92" y="15"/>
                      </a:lnTo>
                      <a:lnTo>
                        <a:pt x="89" y="15"/>
                      </a:lnTo>
                      <a:lnTo>
                        <a:pt x="85" y="15"/>
                      </a:lnTo>
                      <a:lnTo>
                        <a:pt x="83" y="13"/>
                      </a:lnTo>
                      <a:lnTo>
                        <a:pt x="77" y="15"/>
                      </a:lnTo>
                      <a:lnTo>
                        <a:pt x="73" y="15"/>
                      </a:lnTo>
                      <a:lnTo>
                        <a:pt x="69" y="15"/>
                      </a:lnTo>
                      <a:lnTo>
                        <a:pt x="65" y="17"/>
                      </a:lnTo>
                      <a:lnTo>
                        <a:pt x="62" y="17"/>
                      </a:lnTo>
                      <a:lnTo>
                        <a:pt x="58" y="19"/>
                      </a:lnTo>
                      <a:lnTo>
                        <a:pt x="54" y="21"/>
                      </a:lnTo>
                      <a:lnTo>
                        <a:pt x="50" y="23"/>
                      </a:lnTo>
                      <a:lnTo>
                        <a:pt x="46" y="25"/>
                      </a:lnTo>
                      <a:lnTo>
                        <a:pt x="42" y="27"/>
                      </a:lnTo>
                      <a:lnTo>
                        <a:pt x="39" y="30"/>
                      </a:lnTo>
                      <a:lnTo>
                        <a:pt x="35" y="32"/>
                      </a:lnTo>
                      <a:lnTo>
                        <a:pt x="33" y="36"/>
                      </a:lnTo>
                      <a:lnTo>
                        <a:pt x="31" y="40"/>
                      </a:lnTo>
                      <a:lnTo>
                        <a:pt x="27" y="42"/>
                      </a:lnTo>
                      <a:lnTo>
                        <a:pt x="25" y="46"/>
                      </a:lnTo>
                      <a:lnTo>
                        <a:pt x="23" y="50"/>
                      </a:lnTo>
                      <a:lnTo>
                        <a:pt x="21" y="53"/>
                      </a:lnTo>
                      <a:lnTo>
                        <a:pt x="21" y="57"/>
                      </a:lnTo>
                      <a:lnTo>
                        <a:pt x="19" y="61"/>
                      </a:lnTo>
                      <a:lnTo>
                        <a:pt x="18" y="65"/>
                      </a:lnTo>
                      <a:lnTo>
                        <a:pt x="18" y="69"/>
                      </a:lnTo>
                      <a:lnTo>
                        <a:pt x="18" y="73"/>
                      </a:lnTo>
                      <a:lnTo>
                        <a:pt x="18" y="76"/>
                      </a:lnTo>
                      <a:lnTo>
                        <a:pt x="18" y="80"/>
                      </a:lnTo>
                      <a:lnTo>
                        <a:pt x="18" y="86"/>
                      </a:lnTo>
                      <a:lnTo>
                        <a:pt x="18" y="90"/>
                      </a:lnTo>
                      <a:lnTo>
                        <a:pt x="19" y="94"/>
                      </a:lnTo>
                      <a:lnTo>
                        <a:pt x="21" y="97"/>
                      </a:lnTo>
                      <a:lnTo>
                        <a:pt x="21" y="101"/>
                      </a:lnTo>
                      <a:lnTo>
                        <a:pt x="23" y="105"/>
                      </a:lnTo>
                      <a:lnTo>
                        <a:pt x="25" y="109"/>
                      </a:lnTo>
                      <a:lnTo>
                        <a:pt x="27" y="113"/>
                      </a:lnTo>
                      <a:lnTo>
                        <a:pt x="31" y="115"/>
                      </a:lnTo>
                      <a:lnTo>
                        <a:pt x="33" y="119"/>
                      </a:lnTo>
                      <a:lnTo>
                        <a:pt x="37" y="122"/>
                      </a:lnTo>
                      <a:lnTo>
                        <a:pt x="41" y="124"/>
                      </a:lnTo>
                      <a:lnTo>
                        <a:pt x="42" y="128"/>
                      </a:lnTo>
                      <a:lnTo>
                        <a:pt x="46" y="130"/>
                      </a:lnTo>
                      <a:lnTo>
                        <a:pt x="50" y="132"/>
                      </a:lnTo>
                      <a:lnTo>
                        <a:pt x="54" y="134"/>
                      </a:lnTo>
                      <a:lnTo>
                        <a:pt x="58" y="136"/>
                      </a:lnTo>
                      <a:lnTo>
                        <a:pt x="64" y="138"/>
                      </a:lnTo>
                      <a:lnTo>
                        <a:pt x="67" y="138"/>
                      </a:lnTo>
                      <a:lnTo>
                        <a:pt x="71" y="140"/>
                      </a:lnTo>
                      <a:lnTo>
                        <a:pt x="75" y="140"/>
                      </a:lnTo>
                      <a:lnTo>
                        <a:pt x="81" y="142"/>
                      </a:lnTo>
                      <a:lnTo>
                        <a:pt x="85" y="142"/>
                      </a:lnTo>
                      <a:lnTo>
                        <a:pt x="90" y="142"/>
                      </a:lnTo>
                      <a:lnTo>
                        <a:pt x="96" y="140"/>
                      </a:lnTo>
                      <a:lnTo>
                        <a:pt x="100" y="140"/>
                      </a:lnTo>
                      <a:lnTo>
                        <a:pt x="106" y="138"/>
                      </a:lnTo>
                      <a:lnTo>
                        <a:pt x="110" y="136"/>
                      </a:lnTo>
                      <a:lnTo>
                        <a:pt x="113" y="134"/>
                      </a:lnTo>
                      <a:lnTo>
                        <a:pt x="117" y="132"/>
                      </a:lnTo>
                      <a:lnTo>
                        <a:pt x="121" y="130"/>
                      </a:lnTo>
                      <a:lnTo>
                        <a:pt x="121" y="132"/>
                      </a:lnTo>
                      <a:lnTo>
                        <a:pt x="119" y="136"/>
                      </a:lnTo>
                      <a:lnTo>
                        <a:pt x="117" y="140"/>
                      </a:lnTo>
                      <a:lnTo>
                        <a:pt x="115" y="142"/>
                      </a:lnTo>
                      <a:lnTo>
                        <a:pt x="113" y="145"/>
                      </a:lnTo>
                      <a:lnTo>
                        <a:pt x="110" y="147"/>
                      </a:lnTo>
                      <a:lnTo>
                        <a:pt x="108" y="151"/>
                      </a:lnTo>
                      <a:lnTo>
                        <a:pt x="102" y="15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5" name="Freeform 128"/>
                <p:cNvSpPr>
                  <a:spLocks/>
                </p:cNvSpPr>
                <p:nvPr/>
              </p:nvSpPr>
              <p:spPr bwMode="auto">
                <a:xfrm>
                  <a:off x="5510" y="198"/>
                  <a:ext cx="148" cy="155"/>
                </a:xfrm>
                <a:custGeom>
                  <a:avLst/>
                  <a:gdLst>
                    <a:gd name="T0" fmla="*/ 98 w 148"/>
                    <a:gd name="T1" fmla="*/ 153 h 155"/>
                    <a:gd name="T2" fmla="*/ 90 w 148"/>
                    <a:gd name="T3" fmla="*/ 155 h 155"/>
                    <a:gd name="T4" fmla="*/ 85 w 148"/>
                    <a:gd name="T5" fmla="*/ 155 h 155"/>
                    <a:gd name="T6" fmla="*/ 56 w 148"/>
                    <a:gd name="T7" fmla="*/ 151 h 155"/>
                    <a:gd name="T8" fmla="*/ 33 w 148"/>
                    <a:gd name="T9" fmla="*/ 140 h 155"/>
                    <a:gd name="T10" fmla="*/ 16 w 148"/>
                    <a:gd name="T11" fmla="*/ 122 h 155"/>
                    <a:gd name="T12" fmla="*/ 6 w 148"/>
                    <a:gd name="T13" fmla="*/ 105 h 155"/>
                    <a:gd name="T14" fmla="*/ 2 w 148"/>
                    <a:gd name="T15" fmla="*/ 84 h 155"/>
                    <a:gd name="T16" fmla="*/ 2 w 148"/>
                    <a:gd name="T17" fmla="*/ 67 h 155"/>
                    <a:gd name="T18" fmla="*/ 4 w 148"/>
                    <a:gd name="T19" fmla="*/ 51 h 155"/>
                    <a:gd name="T20" fmla="*/ 12 w 148"/>
                    <a:gd name="T21" fmla="*/ 38 h 155"/>
                    <a:gd name="T22" fmla="*/ 19 w 148"/>
                    <a:gd name="T23" fmla="*/ 27 h 155"/>
                    <a:gd name="T24" fmla="*/ 31 w 148"/>
                    <a:gd name="T25" fmla="*/ 15 h 155"/>
                    <a:gd name="T26" fmla="*/ 44 w 148"/>
                    <a:gd name="T27" fmla="*/ 7 h 155"/>
                    <a:gd name="T28" fmla="*/ 60 w 148"/>
                    <a:gd name="T29" fmla="*/ 2 h 155"/>
                    <a:gd name="T30" fmla="*/ 75 w 148"/>
                    <a:gd name="T31" fmla="*/ 0 h 155"/>
                    <a:gd name="T32" fmla="*/ 90 w 148"/>
                    <a:gd name="T33" fmla="*/ 0 h 155"/>
                    <a:gd name="T34" fmla="*/ 104 w 148"/>
                    <a:gd name="T35" fmla="*/ 2 h 155"/>
                    <a:gd name="T36" fmla="*/ 115 w 148"/>
                    <a:gd name="T37" fmla="*/ 7 h 155"/>
                    <a:gd name="T38" fmla="*/ 129 w 148"/>
                    <a:gd name="T39" fmla="*/ 13 h 155"/>
                    <a:gd name="T40" fmla="*/ 140 w 148"/>
                    <a:gd name="T41" fmla="*/ 23 h 155"/>
                    <a:gd name="T42" fmla="*/ 148 w 148"/>
                    <a:gd name="T43" fmla="*/ 28 h 155"/>
                    <a:gd name="T44" fmla="*/ 131 w 148"/>
                    <a:gd name="T45" fmla="*/ 34 h 155"/>
                    <a:gd name="T46" fmla="*/ 121 w 148"/>
                    <a:gd name="T47" fmla="*/ 27 h 155"/>
                    <a:gd name="T48" fmla="*/ 112 w 148"/>
                    <a:gd name="T49" fmla="*/ 21 h 155"/>
                    <a:gd name="T50" fmla="*/ 100 w 148"/>
                    <a:gd name="T51" fmla="*/ 17 h 155"/>
                    <a:gd name="T52" fmla="*/ 89 w 148"/>
                    <a:gd name="T53" fmla="*/ 15 h 155"/>
                    <a:gd name="T54" fmla="*/ 77 w 148"/>
                    <a:gd name="T55" fmla="*/ 15 h 155"/>
                    <a:gd name="T56" fmla="*/ 65 w 148"/>
                    <a:gd name="T57" fmla="*/ 17 h 155"/>
                    <a:gd name="T58" fmla="*/ 54 w 148"/>
                    <a:gd name="T59" fmla="*/ 21 h 155"/>
                    <a:gd name="T60" fmla="*/ 42 w 148"/>
                    <a:gd name="T61" fmla="*/ 27 h 155"/>
                    <a:gd name="T62" fmla="*/ 33 w 148"/>
                    <a:gd name="T63" fmla="*/ 36 h 155"/>
                    <a:gd name="T64" fmla="*/ 25 w 148"/>
                    <a:gd name="T65" fmla="*/ 46 h 155"/>
                    <a:gd name="T66" fmla="*/ 21 w 148"/>
                    <a:gd name="T67" fmla="*/ 57 h 155"/>
                    <a:gd name="T68" fmla="*/ 18 w 148"/>
                    <a:gd name="T69" fmla="*/ 69 h 155"/>
                    <a:gd name="T70" fmla="*/ 18 w 148"/>
                    <a:gd name="T71" fmla="*/ 80 h 155"/>
                    <a:gd name="T72" fmla="*/ 19 w 148"/>
                    <a:gd name="T73" fmla="*/ 94 h 155"/>
                    <a:gd name="T74" fmla="*/ 23 w 148"/>
                    <a:gd name="T75" fmla="*/ 105 h 155"/>
                    <a:gd name="T76" fmla="*/ 31 w 148"/>
                    <a:gd name="T77" fmla="*/ 115 h 155"/>
                    <a:gd name="T78" fmla="*/ 41 w 148"/>
                    <a:gd name="T79" fmla="*/ 124 h 155"/>
                    <a:gd name="T80" fmla="*/ 50 w 148"/>
                    <a:gd name="T81" fmla="*/ 132 h 155"/>
                    <a:gd name="T82" fmla="*/ 64 w 148"/>
                    <a:gd name="T83" fmla="*/ 138 h 155"/>
                    <a:gd name="T84" fmla="*/ 75 w 148"/>
                    <a:gd name="T85" fmla="*/ 140 h 155"/>
                    <a:gd name="T86" fmla="*/ 90 w 148"/>
                    <a:gd name="T87" fmla="*/ 142 h 155"/>
                    <a:gd name="T88" fmla="*/ 106 w 148"/>
                    <a:gd name="T89" fmla="*/ 138 h 155"/>
                    <a:gd name="T90" fmla="*/ 117 w 148"/>
                    <a:gd name="T91" fmla="*/ 132 h 155"/>
                    <a:gd name="T92" fmla="*/ 119 w 148"/>
                    <a:gd name="T93" fmla="*/ 136 h 155"/>
                    <a:gd name="T94" fmla="*/ 113 w 148"/>
                    <a:gd name="T95" fmla="*/ 145 h 155"/>
                    <a:gd name="T96" fmla="*/ 102 w 148"/>
                    <a:gd name="T97" fmla="*/ 153 h 155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148"/>
                    <a:gd name="T148" fmla="*/ 0 h 155"/>
                    <a:gd name="T149" fmla="*/ 148 w 148"/>
                    <a:gd name="T150" fmla="*/ 155 h 155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148" h="155">
                      <a:moveTo>
                        <a:pt x="102" y="153"/>
                      </a:moveTo>
                      <a:lnTo>
                        <a:pt x="100" y="153"/>
                      </a:lnTo>
                      <a:lnTo>
                        <a:pt x="98" y="153"/>
                      </a:lnTo>
                      <a:lnTo>
                        <a:pt x="96" y="155"/>
                      </a:lnTo>
                      <a:lnTo>
                        <a:pt x="94" y="155"/>
                      </a:lnTo>
                      <a:lnTo>
                        <a:pt x="90" y="155"/>
                      </a:lnTo>
                      <a:lnTo>
                        <a:pt x="89" y="155"/>
                      </a:lnTo>
                      <a:lnTo>
                        <a:pt x="87" y="155"/>
                      </a:lnTo>
                      <a:lnTo>
                        <a:pt x="85" y="155"/>
                      </a:lnTo>
                      <a:lnTo>
                        <a:pt x="73" y="155"/>
                      </a:lnTo>
                      <a:lnTo>
                        <a:pt x="65" y="153"/>
                      </a:lnTo>
                      <a:lnTo>
                        <a:pt x="56" y="151"/>
                      </a:lnTo>
                      <a:lnTo>
                        <a:pt x="46" y="147"/>
                      </a:lnTo>
                      <a:lnTo>
                        <a:pt x="39" y="143"/>
                      </a:lnTo>
                      <a:lnTo>
                        <a:pt x="33" y="140"/>
                      </a:lnTo>
                      <a:lnTo>
                        <a:pt x="25" y="134"/>
                      </a:lnTo>
                      <a:lnTo>
                        <a:pt x="19" y="128"/>
                      </a:lnTo>
                      <a:lnTo>
                        <a:pt x="16" y="122"/>
                      </a:lnTo>
                      <a:lnTo>
                        <a:pt x="12" y="117"/>
                      </a:lnTo>
                      <a:lnTo>
                        <a:pt x="8" y="111"/>
                      </a:lnTo>
                      <a:lnTo>
                        <a:pt x="6" y="105"/>
                      </a:lnTo>
                      <a:lnTo>
                        <a:pt x="4" y="97"/>
                      </a:lnTo>
                      <a:lnTo>
                        <a:pt x="2" y="92"/>
                      </a:lnTo>
                      <a:lnTo>
                        <a:pt x="2" y="84"/>
                      </a:lnTo>
                      <a:lnTo>
                        <a:pt x="0" y="78"/>
                      </a:lnTo>
                      <a:lnTo>
                        <a:pt x="0" y="73"/>
                      </a:lnTo>
                      <a:lnTo>
                        <a:pt x="2" y="67"/>
                      </a:lnTo>
                      <a:lnTo>
                        <a:pt x="2" y="63"/>
                      </a:lnTo>
                      <a:lnTo>
                        <a:pt x="4" y="57"/>
                      </a:lnTo>
                      <a:lnTo>
                        <a:pt x="4" y="51"/>
                      </a:lnTo>
                      <a:lnTo>
                        <a:pt x="6" y="48"/>
                      </a:lnTo>
                      <a:lnTo>
                        <a:pt x="8" y="44"/>
                      </a:lnTo>
                      <a:lnTo>
                        <a:pt x="12" y="38"/>
                      </a:lnTo>
                      <a:lnTo>
                        <a:pt x="14" y="34"/>
                      </a:lnTo>
                      <a:lnTo>
                        <a:pt x="16" y="30"/>
                      </a:lnTo>
                      <a:lnTo>
                        <a:pt x="19" y="27"/>
                      </a:lnTo>
                      <a:lnTo>
                        <a:pt x="23" y="23"/>
                      </a:lnTo>
                      <a:lnTo>
                        <a:pt x="27" y="19"/>
                      </a:lnTo>
                      <a:lnTo>
                        <a:pt x="31" y="15"/>
                      </a:lnTo>
                      <a:lnTo>
                        <a:pt x="35" y="13"/>
                      </a:lnTo>
                      <a:lnTo>
                        <a:pt x="39" y="11"/>
                      </a:lnTo>
                      <a:lnTo>
                        <a:pt x="44" y="7"/>
                      </a:lnTo>
                      <a:lnTo>
                        <a:pt x="48" y="5"/>
                      </a:lnTo>
                      <a:lnTo>
                        <a:pt x="54" y="4"/>
                      </a:lnTo>
                      <a:lnTo>
                        <a:pt x="60" y="2"/>
                      </a:lnTo>
                      <a:lnTo>
                        <a:pt x="64" y="2"/>
                      </a:lnTo>
                      <a:lnTo>
                        <a:pt x="69" y="0"/>
                      </a:lnTo>
                      <a:lnTo>
                        <a:pt x="75" y="0"/>
                      </a:lnTo>
                      <a:lnTo>
                        <a:pt x="81" y="0"/>
                      </a:lnTo>
                      <a:lnTo>
                        <a:pt x="87" y="0"/>
                      </a:lnTo>
                      <a:lnTo>
                        <a:pt x="90" y="0"/>
                      </a:lnTo>
                      <a:lnTo>
                        <a:pt x="94" y="2"/>
                      </a:lnTo>
                      <a:lnTo>
                        <a:pt x="100" y="2"/>
                      </a:lnTo>
                      <a:lnTo>
                        <a:pt x="104" y="2"/>
                      </a:lnTo>
                      <a:lnTo>
                        <a:pt x="108" y="4"/>
                      </a:lnTo>
                      <a:lnTo>
                        <a:pt x="112" y="5"/>
                      </a:lnTo>
                      <a:lnTo>
                        <a:pt x="115" y="7"/>
                      </a:lnTo>
                      <a:lnTo>
                        <a:pt x="121" y="9"/>
                      </a:lnTo>
                      <a:lnTo>
                        <a:pt x="125" y="11"/>
                      </a:lnTo>
                      <a:lnTo>
                        <a:pt x="129" y="13"/>
                      </a:lnTo>
                      <a:lnTo>
                        <a:pt x="133" y="17"/>
                      </a:lnTo>
                      <a:lnTo>
                        <a:pt x="137" y="19"/>
                      </a:lnTo>
                      <a:lnTo>
                        <a:pt x="140" y="23"/>
                      </a:lnTo>
                      <a:lnTo>
                        <a:pt x="144" y="27"/>
                      </a:lnTo>
                      <a:lnTo>
                        <a:pt x="148" y="28"/>
                      </a:lnTo>
                      <a:lnTo>
                        <a:pt x="137" y="40"/>
                      </a:lnTo>
                      <a:lnTo>
                        <a:pt x="135" y="36"/>
                      </a:lnTo>
                      <a:lnTo>
                        <a:pt x="131" y="34"/>
                      </a:lnTo>
                      <a:lnTo>
                        <a:pt x="127" y="32"/>
                      </a:lnTo>
                      <a:lnTo>
                        <a:pt x="125" y="28"/>
                      </a:lnTo>
                      <a:lnTo>
                        <a:pt x="121" y="27"/>
                      </a:lnTo>
                      <a:lnTo>
                        <a:pt x="117" y="25"/>
                      </a:lnTo>
                      <a:lnTo>
                        <a:pt x="113" y="23"/>
                      </a:lnTo>
                      <a:lnTo>
                        <a:pt x="112" y="21"/>
                      </a:lnTo>
                      <a:lnTo>
                        <a:pt x="108" y="19"/>
                      </a:lnTo>
                      <a:lnTo>
                        <a:pt x="104" y="17"/>
                      </a:lnTo>
                      <a:lnTo>
                        <a:pt x="100" y="17"/>
                      </a:lnTo>
                      <a:lnTo>
                        <a:pt x="96" y="15"/>
                      </a:lnTo>
                      <a:lnTo>
                        <a:pt x="92" y="15"/>
                      </a:lnTo>
                      <a:lnTo>
                        <a:pt x="89" y="15"/>
                      </a:lnTo>
                      <a:lnTo>
                        <a:pt x="85" y="15"/>
                      </a:lnTo>
                      <a:lnTo>
                        <a:pt x="83" y="13"/>
                      </a:lnTo>
                      <a:lnTo>
                        <a:pt x="77" y="15"/>
                      </a:lnTo>
                      <a:lnTo>
                        <a:pt x="73" y="15"/>
                      </a:lnTo>
                      <a:lnTo>
                        <a:pt x="69" y="15"/>
                      </a:lnTo>
                      <a:lnTo>
                        <a:pt x="65" y="17"/>
                      </a:lnTo>
                      <a:lnTo>
                        <a:pt x="62" y="17"/>
                      </a:lnTo>
                      <a:lnTo>
                        <a:pt x="58" y="19"/>
                      </a:lnTo>
                      <a:lnTo>
                        <a:pt x="54" y="21"/>
                      </a:lnTo>
                      <a:lnTo>
                        <a:pt x="50" y="23"/>
                      </a:lnTo>
                      <a:lnTo>
                        <a:pt x="46" y="25"/>
                      </a:lnTo>
                      <a:lnTo>
                        <a:pt x="42" y="27"/>
                      </a:lnTo>
                      <a:lnTo>
                        <a:pt x="39" y="30"/>
                      </a:lnTo>
                      <a:lnTo>
                        <a:pt x="35" y="32"/>
                      </a:lnTo>
                      <a:lnTo>
                        <a:pt x="33" y="36"/>
                      </a:lnTo>
                      <a:lnTo>
                        <a:pt x="31" y="40"/>
                      </a:lnTo>
                      <a:lnTo>
                        <a:pt x="27" y="42"/>
                      </a:lnTo>
                      <a:lnTo>
                        <a:pt x="25" y="46"/>
                      </a:lnTo>
                      <a:lnTo>
                        <a:pt x="23" y="50"/>
                      </a:lnTo>
                      <a:lnTo>
                        <a:pt x="21" y="53"/>
                      </a:lnTo>
                      <a:lnTo>
                        <a:pt x="21" y="57"/>
                      </a:lnTo>
                      <a:lnTo>
                        <a:pt x="19" y="61"/>
                      </a:lnTo>
                      <a:lnTo>
                        <a:pt x="18" y="65"/>
                      </a:lnTo>
                      <a:lnTo>
                        <a:pt x="18" y="69"/>
                      </a:lnTo>
                      <a:lnTo>
                        <a:pt x="18" y="73"/>
                      </a:lnTo>
                      <a:lnTo>
                        <a:pt x="18" y="76"/>
                      </a:lnTo>
                      <a:lnTo>
                        <a:pt x="18" y="80"/>
                      </a:lnTo>
                      <a:lnTo>
                        <a:pt x="18" y="86"/>
                      </a:lnTo>
                      <a:lnTo>
                        <a:pt x="18" y="90"/>
                      </a:lnTo>
                      <a:lnTo>
                        <a:pt x="19" y="94"/>
                      </a:lnTo>
                      <a:lnTo>
                        <a:pt x="21" y="97"/>
                      </a:lnTo>
                      <a:lnTo>
                        <a:pt x="21" y="101"/>
                      </a:lnTo>
                      <a:lnTo>
                        <a:pt x="23" y="105"/>
                      </a:lnTo>
                      <a:lnTo>
                        <a:pt x="25" y="109"/>
                      </a:lnTo>
                      <a:lnTo>
                        <a:pt x="27" y="113"/>
                      </a:lnTo>
                      <a:lnTo>
                        <a:pt x="31" y="115"/>
                      </a:lnTo>
                      <a:lnTo>
                        <a:pt x="33" y="119"/>
                      </a:lnTo>
                      <a:lnTo>
                        <a:pt x="37" y="122"/>
                      </a:lnTo>
                      <a:lnTo>
                        <a:pt x="41" y="124"/>
                      </a:lnTo>
                      <a:lnTo>
                        <a:pt x="42" y="128"/>
                      </a:lnTo>
                      <a:lnTo>
                        <a:pt x="46" y="130"/>
                      </a:lnTo>
                      <a:lnTo>
                        <a:pt x="50" y="132"/>
                      </a:lnTo>
                      <a:lnTo>
                        <a:pt x="54" y="134"/>
                      </a:lnTo>
                      <a:lnTo>
                        <a:pt x="58" y="136"/>
                      </a:lnTo>
                      <a:lnTo>
                        <a:pt x="64" y="138"/>
                      </a:lnTo>
                      <a:lnTo>
                        <a:pt x="67" y="138"/>
                      </a:lnTo>
                      <a:lnTo>
                        <a:pt x="71" y="140"/>
                      </a:lnTo>
                      <a:lnTo>
                        <a:pt x="75" y="140"/>
                      </a:lnTo>
                      <a:lnTo>
                        <a:pt x="81" y="142"/>
                      </a:lnTo>
                      <a:lnTo>
                        <a:pt x="85" y="142"/>
                      </a:lnTo>
                      <a:lnTo>
                        <a:pt x="90" y="142"/>
                      </a:lnTo>
                      <a:lnTo>
                        <a:pt x="96" y="140"/>
                      </a:lnTo>
                      <a:lnTo>
                        <a:pt x="100" y="140"/>
                      </a:lnTo>
                      <a:lnTo>
                        <a:pt x="106" y="138"/>
                      </a:lnTo>
                      <a:lnTo>
                        <a:pt x="110" y="136"/>
                      </a:lnTo>
                      <a:lnTo>
                        <a:pt x="113" y="134"/>
                      </a:lnTo>
                      <a:lnTo>
                        <a:pt x="117" y="132"/>
                      </a:lnTo>
                      <a:lnTo>
                        <a:pt x="121" y="130"/>
                      </a:lnTo>
                      <a:lnTo>
                        <a:pt x="121" y="132"/>
                      </a:lnTo>
                      <a:lnTo>
                        <a:pt x="119" y="136"/>
                      </a:lnTo>
                      <a:lnTo>
                        <a:pt x="117" y="140"/>
                      </a:lnTo>
                      <a:lnTo>
                        <a:pt x="115" y="142"/>
                      </a:lnTo>
                      <a:lnTo>
                        <a:pt x="113" y="145"/>
                      </a:lnTo>
                      <a:lnTo>
                        <a:pt x="110" y="147"/>
                      </a:lnTo>
                      <a:lnTo>
                        <a:pt x="108" y="151"/>
                      </a:lnTo>
                      <a:lnTo>
                        <a:pt x="102" y="153"/>
                      </a:lnTo>
                    </a:path>
                  </a:pathLst>
                </a:custGeom>
                <a:noFill/>
                <a:ln w="3175">
                  <a:solidFill>
                    <a:srgbClr val="00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6" name="Freeform 129"/>
                <p:cNvSpPr>
                  <a:spLocks/>
                </p:cNvSpPr>
                <p:nvPr/>
              </p:nvSpPr>
              <p:spPr bwMode="auto">
                <a:xfrm>
                  <a:off x="5581" y="249"/>
                  <a:ext cx="87" cy="100"/>
                </a:xfrm>
                <a:custGeom>
                  <a:avLst/>
                  <a:gdLst>
                    <a:gd name="T0" fmla="*/ 87 w 87"/>
                    <a:gd name="T1" fmla="*/ 37 h 100"/>
                    <a:gd name="T2" fmla="*/ 85 w 87"/>
                    <a:gd name="T3" fmla="*/ 52 h 100"/>
                    <a:gd name="T4" fmla="*/ 79 w 87"/>
                    <a:gd name="T5" fmla="*/ 68 h 100"/>
                    <a:gd name="T6" fmla="*/ 71 w 87"/>
                    <a:gd name="T7" fmla="*/ 79 h 100"/>
                    <a:gd name="T8" fmla="*/ 64 w 87"/>
                    <a:gd name="T9" fmla="*/ 87 h 100"/>
                    <a:gd name="T10" fmla="*/ 56 w 87"/>
                    <a:gd name="T11" fmla="*/ 92 h 100"/>
                    <a:gd name="T12" fmla="*/ 46 w 87"/>
                    <a:gd name="T13" fmla="*/ 96 h 100"/>
                    <a:gd name="T14" fmla="*/ 39 w 87"/>
                    <a:gd name="T15" fmla="*/ 100 h 100"/>
                    <a:gd name="T16" fmla="*/ 41 w 87"/>
                    <a:gd name="T17" fmla="*/ 92 h 100"/>
                    <a:gd name="T18" fmla="*/ 50 w 87"/>
                    <a:gd name="T19" fmla="*/ 77 h 100"/>
                    <a:gd name="T20" fmla="*/ 56 w 87"/>
                    <a:gd name="T21" fmla="*/ 64 h 100"/>
                    <a:gd name="T22" fmla="*/ 56 w 87"/>
                    <a:gd name="T23" fmla="*/ 52 h 100"/>
                    <a:gd name="T24" fmla="*/ 50 w 87"/>
                    <a:gd name="T25" fmla="*/ 48 h 100"/>
                    <a:gd name="T26" fmla="*/ 42 w 87"/>
                    <a:gd name="T27" fmla="*/ 50 h 100"/>
                    <a:gd name="T28" fmla="*/ 35 w 87"/>
                    <a:gd name="T29" fmla="*/ 54 h 100"/>
                    <a:gd name="T30" fmla="*/ 25 w 87"/>
                    <a:gd name="T31" fmla="*/ 56 h 100"/>
                    <a:gd name="T32" fmla="*/ 18 w 87"/>
                    <a:gd name="T33" fmla="*/ 58 h 100"/>
                    <a:gd name="T34" fmla="*/ 12 w 87"/>
                    <a:gd name="T35" fmla="*/ 62 h 100"/>
                    <a:gd name="T36" fmla="*/ 8 w 87"/>
                    <a:gd name="T37" fmla="*/ 62 h 100"/>
                    <a:gd name="T38" fmla="*/ 6 w 87"/>
                    <a:gd name="T39" fmla="*/ 62 h 100"/>
                    <a:gd name="T40" fmla="*/ 0 w 87"/>
                    <a:gd name="T41" fmla="*/ 45 h 100"/>
                    <a:gd name="T42" fmla="*/ 2 w 87"/>
                    <a:gd name="T43" fmla="*/ 45 h 100"/>
                    <a:gd name="T44" fmla="*/ 8 w 87"/>
                    <a:gd name="T45" fmla="*/ 43 h 100"/>
                    <a:gd name="T46" fmla="*/ 12 w 87"/>
                    <a:gd name="T47" fmla="*/ 43 h 100"/>
                    <a:gd name="T48" fmla="*/ 18 w 87"/>
                    <a:gd name="T49" fmla="*/ 43 h 100"/>
                    <a:gd name="T50" fmla="*/ 54 w 87"/>
                    <a:gd name="T51" fmla="*/ 37 h 100"/>
                    <a:gd name="T52" fmla="*/ 58 w 87"/>
                    <a:gd name="T53" fmla="*/ 29 h 100"/>
                    <a:gd name="T54" fmla="*/ 62 w 87"/>
                    <a:gd name="T55" fmla="*/ 20 h 100"/>
                    <a:gd name="T56" fmla="*/ 62 w 87"/>
                    <a:gd name="T57" fmla="*/ 10 h 100"/>
                    <a:gd name="T58" fmla="*/ 66 w 87"/>
                    <a:gd name="T59" fmla="*/ 2 h 100"/>
                    <a:gd name="T60" fmla="*/ 73 w 87"/>
                    <a:gd name="T61" fmla="*/ 0 h 100"/>
                    <a:gd name="T62" fmla="*/ 81 w 87"/>
                    <a:gd name="T63" fmla="*/ 0 h 100"/>
                    <a:gd name="T64" fmla="*/ 85 w 87"/>
                    <a:gd name="T65" fmla="*/ 2 h 100"/>
                    <a:gd name="T66" fmla="*/ 87 w 87"/>
                    <a:gd name="T67" fmla="*/ 29 h 10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87"/>
                    <a:gd name="T103" fmla="*/ 0 h 100"/>
                    <a:gd name="T104" fmla="*/ 87 w 87"/>
                    <a:gd name="T105" fmla="*/ 100 h 100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87" h="100">
                      <a:moveTo>
                        <a:pt x="87" y="29"/>
                      </a:moveTo>
                      <a:lnTo>
                        <a:pt x="87" y="37"/>
                      </a:lnTo>
                      <a:lnTo>
                        <a:pt x="87" y="45"/>
                      </a:lnTo>
                      <a:lnTo>
                        <a:pt x="85" y="52"/>
                      </a:lnTo>
                      <a:lnTo>
                        <a:pt x="83" y="60"/>
                      </a:lnTo>
                      <a:lnTo>
                        <a:pt x="79" y="68"/>
                      </a:lnTo>
                      <a:lnTo>
                        <a:pt x="75" y="73"/>
                      </a:lnTo>
                      <a:lnTo>
                        <a:pt x="71" y="79"/>
                      </a:lnTo>
                      <a:lnTo>
                        <a:pt x="67" y="83"/>
                      </a:lnTo>
                      <a:lnTo>
                        <a:pt x="64" y="87"/>
                      </a:lnTo>
                      <a:lnTo>
                        <a:pt x="60" y="91"/>
                      </a:lnTo>
                      <a:lnTo>
                        <a:pt x="56" y="92"/>
                      </a:lnTo>
                      <a:lnTo>
                        <a:pt x="52" y="94"/>
                      </a:lnTo>
                      <a:lnTo>
                        <a:pt x="46" y="96"/>
                      </a:lnTo>
                      <a:lnTo>
                        <a:pt x="42" y="98"/>
                      </a:lnTo>
                      <a:lnTo>
                        <a:pt x="39" y="100"/>
                      </a:lnTo>
                      <a:lnTo>
                        <a:pt x="33" y="100"/>
                      </a:lnTo>
                      <a:lnTo>
                        <a:pt x="41" y="92"/>
                      </a:lnTo>
                      <a:lnTo>
                        <a:pt x="46" y="85"/>
                      </a:lnTo>
                      <a:lnTo>
                        <a:pt x="50" y="77"/>
                      </a:lnTo>
                      <a:lnTo>
                        <a:pt x="54" y="69"/>
                      </a:lnTo>
                      <a:lnTo>
                        <a:pt x="56" y="64"/>
                      </a:lnTo>
                      <a:lnTo>
                        <a:pt x="56" y="58"/>
                      </a:lnTo>
                      <a:lnTo>
                        <a:pt x="56" y="52"/>
                      </a:lnTo>
                      <a:lnTo>
                        <a:pt x="54" y="46"/>
                      </a:lnTo>
                      <a:lnTo>
                        <a:pt x="50" y="48"/>
                      </a:lnTo>
                      <a:lnTo>
                        <a:pt x="48" y="48"/>
                      </a:lnTo>
                      <a:lnTo>
                        <a:pt x="42" y="50"/>
                      </a:lnTo>
                      <a:lnTo>
                        <a:pt x="39" y="52"/>
                      </a:lnTo>
                      <a:lnTo>
                        <a:pt x="35" y="54"/>
                      </a:lnTo>
                      <a:lnTo>
                        <a:pt x="29" y="54"/>
                      </a:lnTo>
                      <a:lnTo>
                        <a:pt x="25" y="56"/>
                      </a:lnTo>
                      <a:lnTo>
                        <a:pt x="21" y="58"/>
                      </a:lnTo>
                      <a:lnTo>
                        <a:pt x="18" y="58"/>
                      </a:lnTo>
                      <a:lnTo>
                        <a:pt x="16" y="60"/>
                      </a:lnTo>
                      <a:lnTo>
                        <a:pt x="12" y="62"/>
                      </a:lnTo>
                      <a:lnTo>
                        <a:pt x="10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0" y="45"/>
                      </a:lnTo>
                      <a:lnTo>
                        <a:pt x="2" y="45"/>
                      </a:lnTo>
                      <a:lnTo>
                        <a:pt x="4" y="43"/>
                      </a:lnTo>
                      <a:lnTo>
                        <a:pt x="8" y="43"/>
                      </a:lnTo>
                      <a:lnTo>
                        <a:pt x="10" y="43"/>
                      </a:lnTo>
                      <a:lnTo>
                        <a:pt x="12" y="43"/>
                      </a:lnTo>
                      <a:lnTo>
                        <a:pt x="16" y="43"/>
                      </a:lnTo>
                      <a:lnTo>
                        <a:pt x="18" y="43"/>
                      </a:lnTo>
                      <a:lnTo>
                        <a:pt x="50" y="39"/>
                      </a:lnTo>
                      <a:lnTo>
                        <a:pt x="54" y="37"/>
                      </a:lnTo>
                      <a:lnTo>
                        <a:pt x="56" y="33"/>
                      </a:lnTo>
                      <a:lnTo>
                        <a:pt x="58" y="29"/>
                      </a:lnTo>
                      <a:lnTo>
                        <a:pt x="60" y="25"/>
                      </a:lnTo>
                      <a:lnTo>
                        <a:pt x="62" y="20"/>
                      </a:lnTo>
                      <a:lnTo>
                        <a:pt x="62" y="16"/>
                      </a:lnTo>
                      <a:lnTo>
                        <a:pt x="62" y="10"/>
                      </a:lnTo>
                      <a:lnTo>
                        <a:pt x="60" y="4"/>
                      </a:lnTo>
                      <a:lnTo>
                        <a:pt x="66" y="2"/>
                      </a:lnTo>
                      <a:lnTo>
                        <a:pt x="69" y="0"/>
                      </a:lnTo>
                      <a:lnTo>
                        <a:pt x="73" y="0"/>
                      </a:lnTo>
                      <a:lnTo>
                        <a:pt x="77" y="0"/>
                      </a:lnTo>
                      <a:lnTo>
                        <a:pt x="81" y="0"/>
                      </a:lnTo>
                      <a:lnTo>
                        <a:pt x="83" y="0"/>
                      </a:lnTo>
                      <a:lnTo>
                        <a:pt x="85" y="2"/>
                      </a:lnTo>
                      <a:lnTo>
                        <a:pt x="87" y="2"/>
                      </a:lnTo>
                      <a:lnTo>
                        <a:pt x="87" y="29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7" name="Freeform 130"/>
                <p:cNvSpPr>
                  <a:spLocks/>
                </p:cNvSpPr>
                <p:nvPr/>
              </p:nvSpPr>
              <p:spPr bwMode="auto">
                <a:xfrm>
                  <a:off x="5581" y="249"/>
                  <a:ext cx="87" cy="100"/>
                </a:xfrm>
                <a:custGeom>
                  <a:avLst/>
                  <a:gdLst>
                    <a:gd name="T0" fmla="*/ 87 w 87"/>
                    <a:gd name="T1" fmla="*/ 37 h 100"/>
                    <a:gd name="T2" fmla="*/ 85 w 87"/>
                    <a:gd name="T3" fmla="*/ 52 h 100"/>
                    <a:gd name="T4" fmla="*/ 79 w 87"/>
                    <a:gd name="T5" fmla="*/ 68 h 100"/>
                    <a:gd name="T6" fmla="*/ 71 w 87"/>
                    <a:gd name="T7" fmla="*/ 79 h 100"/>
                    <a:gd name="T8" fmla="*/ 64 w 87"/>
                    <a:gd name="T9" fmla="*/ 87 h 100"/>
                    <a:gd name="T10" fmla="*/ 56 w 87"/>
                    <a:gd name="T11" fmla="*/ 92 h 100"/>
                    <a:gd name="T12" fmla="*/ 46 w 87"/>
                    <a:gd name="T13" fmla="*/ 96 h 100"/>
                    <a:gd name="T14" fmla="*/ 39 w 87"/>
                    <a:gd name="T15" fmla="*/ 100 h 100"/>
                    <a:gd name="T16" fmla="*/ 41 w 87"/>
                    <a:gd name="T17" fmla="*/ 92 h 100"/>
                    <a:gd name="T18" fmla="*/ 50 w 87"/>
                    <a:gd name="T19" fmla="*/ 77 h 100"/>
                    <a:gd name="T20" fmla="*/ 56 w 87"/>
                    <a:gd name="T21" fmla="*/ 64 h 100"/>
                    <a:gd name="T22" fmla="*/ 56 w 87"/>
                    <a:gd name="T23" fmla="*/ 52 h 100"/>
                    <a:gd name="T24" fmla="*/ 50 w 87"/>
                    <a:gd name="T25" fmla="*/ 48 h 100"/>
                    <a:gd name="T26" fmla="*/ 42 w 87"/>
                    <a:gd name="T27" fmla="*/ 50 h 100"/>
                    <a:gd name="T28" fmla="*/ 35 w 87"/>
                    <a:gd name="T29" fmla="*/ 54 h 100"/>
                    <a:gd name="T30" fmla="*/ 25 w 87"/>
                    <a:gd name="T31" fmla="*/ 56 h 100"/>
                    <a:gd name="T32" fmla="*/ 18 w 87"/>
                    <a:gd name="T33" fmla="*/ 58 h 100"/>
                    <a:gd name="T34" fmla="*/ 12 w 87"/>
                    <a:gd name="T35" fmla="*/ 62 h 100"/>
                    <a:gd name="T36" fmla="*/ 8 w 87"/>
                    <a:gd name="T37" fmla="*/ 62 h 100"/>
                    <a:gd name="T38" fmla="*/ 6 w 87"/>
                    <a:gd name="T39" fmla="*/ 62 h 100"/>
                    <a:gd name="T40" fmla="*/ 0 w 87"/>
                    <a:gd name="T41" fmla="*/ 45 h 100"/>
                    <a:gd name="T42" fmla="*/ 2 w 87"/>
                    <a:gd name="T43" fmla="*/ 45 h 100"/>
                    <a:gd name="T44" fmla="*/ 8 w 87"/>
                    <a:gd name="T45" fmla="*/ 43 h 100"/>
                    <a:gd name="T46" fmla="*/ 12 w 87"/>
                    <a:gd name="T47" fmla="*/ 43 h 100"/>
                    <a:gd name="T48" fmla="*/ 18 w 87"/>
                    <a:gd name="T49" fmla="*/ 43 h 100"/>
                    <a:gd name="T50" fmla="*/ 54 w 87"/>
                    <a:gd name="T51" fmla="*/ 37 h 100"/>
                    <a:gd name="T52" fmla="*/ 58 w 87"/>
                    <a:gd name="T53" fmla="*/ 29 h 100"/>
                    <a:gd name="T54" fmla="*/ 62 w 87"/>
                    <a:gd name="T55" fmla="*/ 20 h 100"/>
                    <a:gd name="T56" fmla="*/ 62 w 87"/>
                    <a:gd name="T57" fmla="*/ 10 h 100"/>
                    <a:gd name="T58" fmla="*/ 66 w 87"/>
                    <a:gd name="T59" fmla="*/ 2 h 100"/>
                    <a:gd name="T60" fmla="*/ 73 w 87"/>
                    <a:gd name="T61" fmla="*/ 0 h 100"/>
                    <a:gd name="T62" fmla="*/ 81 w 87"/>
                    <a:gd name="T63" fmla="*/ 0 h 100"/>
                    <a:gd name="T64" fmla="*/ 85 w 87"/>
                    <a:gd name="T65" fmla="*/ 2 h 100"/>
                    <a:gd name="T66" fmla="*/ 87 w 87"/>
                    <a:gd name="T67" fmla="*/ 29 h 100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87"/>
                    <a:gd name="T103" fmla="*/ 0 h 100"/>
                    <a:gd name="T104" fmla="*/ 87 w 87"/>
                    <a:gd name="T105" fmla="*/ 100 h 100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87" h="100">
                      <a:moveTo>
                        <a:pt x="87" y="29"/>
                      </a:moveTo>
                      <a:lnTo>
                        <a:pt x="87" y="37"/>
                      </a:lnTo>
                      <a:lnTo>
                        <a:pt x="87" y="45"/>
                      </a:lnTo>
                      <a:lnTo>
                        <a:pt x="85" y="52"/>
                      </a:lnTo>
                      <a:lnTo>
                        <a:pt x="83" y="60"/>
                      </a:lnTo>
                      <a:lnTo>
                        <a:pt x="79" y="68"/>
                      </a:lnTo>
                      <a:lnTo>
                        <a:pt x="75" y="73"/>
                      </a:lnTo>
                      <a:lnTo>
                        <a:pt x="71" y="79"/>
                      </a:lnTo>
                      <a:lnTo>
                        <a:pt x="67" y="83"/>
                      </a:lnTo>
                      <a:lnTo>
                        <a:pt x="64" y="87"/>
                      </a:lnTo>
                      <a:lnTo>
                        <a:pt x="60" y="91"/>
                      </a:lnTo>
                      <a:lnTo>
                        <a:pt x="56" y="92"/>
                      </a:lnTo>
                      <a:lnTo>
                        <a:pt x="52" y="94"/>
                      </a:lnTo>
                      <a:lnTo>
                        <a:pt x="46" y="96"/>
                      </a:lnTo>
                      <a:lnTo>
                        <a:pt x="42" y="98"/>
                      </a:lnTo>
                      <a:lnTo>
                        <a:pt x="39" y="100"/>
                      </a:lnTo>
                      <a:lnTo>
                        <a:pt x="33" y="100"/>
                      </a:lnTo>
                      <a:lnTo>
                        <a:pt x="41" y="92"/>
                      </a:lnTo>
                      <a:lnTo>
                        <a:pt x="46" y="85"/>
                      </a:lnTo>
                      <a:lnTo>
                        <a:pt x="50" y="77"/>
                      </a:lnTo>
                      <a:lnTo>
                        <a:pt x="54" y="69"/>
                      </a:lnTo>
                      <a:lnTo>
                        <a:pt x="56" y="64"/>
                      </a:lnTo>
                      <a:lnTo>
                        <a:pt x="56" y="58"/>
                      </a:lnTo>
                      <a:lnTo>
                        <a:pt x="56" y="52"/>
                      </a:lnTo>
                      <a:lnTo>
                        <a:pt x="54" y="46"/>
                      </a:lnTo>
                      <a:lnTo>
                        <a:pt x="50" y="48"/>
                      </a:lnTo>
                      <a:lnTo>
                        <a:pt x="48" y="48"/>
                      </a:lnTo>
                      <a:lnTo>
                        <a:pt x="42" y="50"/>
                      </a:lnTo>
                      <a:lnTo>
                        <a:pt x="39" y="52"/>
                      </a:lnTo>
                      <a:lnTo>
                        <a:pt x="35" y="54"/>
                      </a:lnTo>
                      <a:lnTo>
                        <a:pt x="29" y="54"/>
                      </a:lnTo>
                      <a:lnTo>
                        <a:pt x="25" y="56"/>
                      </a:lnTo>
                      <a:lnTo>
                        <a:pt x="21" y="58"/>
                      </a:lnTo>
                      <a:lnTo>
                        <a:pt x="18" y="58"/>
                      </a:lnTo>
                      <a:lnTo>
                        <a:pt x="16" y="60"/>
                      </a:lnTo>
                      <a:lnTo>
                        <a:pt x="12" y="62"/>
                      </a:lnTo>
                      <a:lnTo>
                        <a:pt x="10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0" y="45"/>
                      </a:lnTo>
                      <a:lnTo>
                        <a:pt x="2" y="45"/>
                      </a:lnTo>
                      <a:lnTo>
                        <a:pt x="4" y="43"/>
                      </a:lnTo>
                      <a:lnTo>
                        <a:pt x="8" y="43"/>
                      </a:lnTo>
                      <a:lnTo>
                        <a:pt x="10" y="43"/>
                      </a:lnTo>
                      <a:lnTo>
                        <a:pt x="12" y="43"/>
                      </a:lnTo>
                      <a:lnTo>
                        <a:pt x="16" y="43"/>
                      </a:lnTo>
                      <a:lnTo>
                        <a:pt x="18" y="43"/>
                      </a:lnTo>
                      <a:lnTo>
                        <a:pt x="50" y="39"/>
                      </a:lnTo>
                      <a:lnTo>
                        <a:pt x="54" y="37"/>
                      </a:lnTo>
                      <a:lnTo>
                        <a:pt x="56" y="33"/>
                      </a:lnTo>
                      <a:lnTo>
                        <a:pt x="58" y="29"/>
                      </a:lnTo>
                      <a:lnTo>
                        <a:pt x="60" y="25"/>
                      </a:lnTo>
                      <a:lnTo>
                        <a:pt x="62" y="20"/>
                      </a:lnTo>
                      <a:lnTo>
                        <a:pt x="62" y="16"/>
                      </a:lnTo>
                      <a:lnTo>
                        <a:pt x="62" y="10"/>
                      </a:lnTo>
                      <a:lnTo>
                        <a:pt x="60" y="4"/>
                      </a:lnTo>
                      <a:lnTo>
                        <a:pt x="66" y="2"/>
                      </a:lnTo>
                      <a:lnTo>
                        <a:pt x="69" y="0"/>
                      </a:lnTo>
                      <a:lnTo>
                        <a:pt x="73" y="0"/>
                      </a:lnTo>
                      <a:lnTo>
                        <a:pt x="77" y="0"/>
                      </a:lnTo>
                      <a:lnTo>
                        <a:pt x="81" y="0"/>
                      </a:lnTo>
                      <a:lnTo>
                        <a:pt x="83" y="0"/>
                      </a:lnTo>
                      <a:lnTo>
                        <a:pt x="85" y="2"/>
                      </a:lnTo>
                      <a:lnTo>
                        <a:pt x="87" y="2"/>
                      </a:lnTo>
                      <a:lnTo>
                        <a:pt x="87" y="29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8" name="Freeform 131"/>
                <p:cNvSpPr>
                  <a:spLocks/>
                </p:cNvSpPr>
                <p:nvPr/>
              </p:nvSpPr>
              <p:spPr bwMode="auto">
                <a:xfrm>
                  <a:off x="5359" y="240"/>
                  <a:ext cx="161" cy="159"/>
                </a:xfrm>
                <a:custGeom>
                  <a:avLst/>
                  <a:gdLst>
                    <a:gd name="T0" fmla="*/ 138 w 161"/>
                    <a:gd name="T1" fmla="*/ 38 h 159"/>
                    <a:gd name="T2" fmla="*/ 128 w 161"/>
                    <a:gd name="T3" fmla="*/ 29 h 159"/>
                    <a:gd name="T4" fmla="*/ 117 w 161"/>
                    <a:gd name="T5" fmla="*/ 23 h 159"/>
                    <a:gd name="T6" fmla="*/ 105 w 161"/>
                    <a:gd name="T7" fmla="*/ 19 h 159"/>
                    <a:gd name="T8" fmla="*/ 94 w 161"/>
                    <a:gd name="T9" fmla="*/ 15 h 159"/>
                    <a:gd name="T10" fmla="*/ 84 w 161"/>
                    <a:gd name="T11" fmla="*/ 15 h 159"/>
                    <a:gd name="T12" fmla="*/ 71 w 161"/>
                    <a:gd name="T13" fmla="*/ 17 h 159"/>
                    <a:gd name="T14" fmla="*/ 57 w 161"/>
                    <a:gd name="T15" fmla="*/ 21 h 159"/>
                    <a:gd name="T16" fmla="*/ 46 w 161"/>
                    <a:gd name="T17" fmla="*/ 27 h 159"/>
                    <a:gd name="T18" fmla="*/ 36 w 161"/>
                    <a:gd name="T19" fmla="*/ 34 h 159"/>
                    <a:gd name="T20" fmla="*/ 26 w 161"/>
                    <a:gd name="T21" fmla="*/ 44 h 159"/>
                    <a:gd name="T22" fmla="*/ 21 w 161"/>
                    <a:gd name="T23" fmla="*/ 55 h 159"/>
                    <a:gd name="T24" fmla="*/ 17 w 161"/>
                    <a:gd name="T25" fmla="*/ 67 h 159"/>
                    <a:gd name="T26" fmla="*/ 15 w 161"/>
                    <a:gd name="T27" fmla="*/ 78 h 159"/>
                    <a:gd name="T28" fmla="*/ 17 w 161"/>
                    <a:gd name="T29" fmla="*/ 92 h 159"/>
                    <a:gd name="T30" fmla="*/ 21 w 161"/>
                    <a:gd name="T31" fmla="*/ 103 h 159"/>
                    <a:gd name="T32" fmla="*/ 26 w 161"/>
                    <a:gd name="T33" fmla="*/ 115 h 159"/>
                    <a:gd name="T34" fmla="*/ 36 w 161"/>
                    <a:gd name="T35" fmla="*/ 126 h 159"/>
                    <a:gd name="T36" fmla="*/ 46 w 161"/>
                    <a:gd name="T37" fmla="*/ 134 h 159"/>
                    <a:gd name="T38" fmla="*/ 59 w 161"/>
                    <a:gd name="T39" fmla="*/ 140 h 159"/>
                    <a:gd name="T40" fmla="*/ 73 w 161"/>
                    <a:gd name="T41" fmla="*/ 144 h 159"/>
                    <a:gd name="T42" fmla="*/ 86 w 161"/>
                    <a:gd name="T43" fmla="*/ 146 h 159"/>
                    <a:gd name="T44" fmla="*/ 103 w 161"/>
                    <a:gd name="T45" fmla="*/ 144 h 159"/>
                    <a:gd name="T46" fmla="*/ 117 w 161"/>
                    <a:gd name="T47" fmla="*/ 138 h 159"/>
                    <a:gd name="T48" fmla="*/ 130 w 161"/>
                    <a:gd name="T49" fmla="*/ 128 h 159"/>
                    <a:gd name="T50" fmla="*/ 138 w 161"/>
                    <a:gd name="T51" fmla="*/ 117 h 159"/>
                    <a:gd name="T52" fmla="*/ 144 w 161"/>
                    <a:gd name="T53" fmla="*/ 103 h 159"/>
                    <a:gd name="T54" fmla="*/ 96 w 161"/>
                    <a:gd name="T55" fmla="*/ 82 h 159"/>
                    <a:gd name="T56" fmla="*/ 161 w 161"/>
                    <a:gd name="T57" fmla="*/ 100 h 159"/>
                    <a:gd name="T58" fmla="*/ 153 w 161"/>
                    <a:gd name="T59" fmla="*/ 121 h 159"/>
                    <a:gd name="T60" fmla="*/ 142 w 161"/>
                    <a:gd name="T61" fmla="*/ 138 h 159"/>
                    <a:gd name="T62" fmla="*/ 122 w 161"/>
                    <a:gd name="T63" fmla="*/ 151 h 159"/>
                    <a:gd name="T64" fmla="*/ 101 w 161"/>
                    <a:gd name="T65" fmla="*/ 157 h 159"/>
                    <a:gd name="T66" fmla="*/ 74 w 161"/>
                    <a:gd name="T67" fmla="*/ 159 h 159"/>
                    <a:gd name="T68" fmla="*/ 48 w 161"/>
                    <a:gd name="T69" fmla="*/ 151 h 159"/>
                    <a:gd name="T70" fmla="*/ 25 w 161"/>
                    <a:gd name="T71" fmla="*/ 138 h 159"/>
                    <a:gd name="T72" fmla="*/ 11 w 161"/>
                    <a:gd name="T73" fmla="*/ 119 h 159"/>
                    <a:gd name="T74" fmla="*/ 2 w 161"/>
                    <a:gd name="T75" fmla="*/ 100 h 159"/>
                    <a:gd name="T76" fmla="*/ 0 w 161"/>
                    <a:gd name="T77" fmla="*/ 80 h 159"/>
                    <a:gd name="T78" fmla="*/ 2 w 161"/>
                    <a:gd name="T79" fmla="*/ 63 h 159"/>
                    <a:gd name="T80" fmla="*/ 5 w 161"/>
                    <a:gd name="T81" fmla="*/ 50 h 159"/>
                    <a:gd name="T82" fmla="*/ 13 w 161"/>
                    <a:gd name="T83" fmla="*/ 34 h 159"/>
                    <a:gd name="T84" fmla="*/ 23 w 161"/>
                    <a:gd name="T85" fmla="*/ 23 h 159"/>
                    <a:gd name="T86" fmla="*/ 36 w 161"/>
                    <a:gd name="T87" fmla="*/ 13 h 159"/>
                    <a:gd name="T88" fmla="*/ 50 w 161"/>
                    <a:gd name="T89" fmla="*/ 6 h 159"/>
                    <a:gd name="T90" fmla="*/ 67 w 161"/>
                    <a:gd name="T91" fmla="*/ 2 h 159"/>
                    <a:gd name="T92" fmla="*/ 82 w 161"/>
                    <a:gd name="T93" fmla="*/ 0 h 159"/>
                    <a:gd name="T94" fmla="*/ 98 w 161"/>
                    <a:gd name="T95" fmla="*/ 2 h 159"/>
                    <a:gd name="T96" fmla="*/ 111 w 161"/>
                    <a:gd name="T97" fmla="*/ 4 h 159"/>
                    <a:gd name="T98" fmla="*/ 124 w 161"/>
                    <a:gd name="T99" fmla="*/ 9 h 159"/>
                    <a:gd name="T100" fmla="*/ 136 w 161"/>
                    <a:gd name="T101" fmla="*/ 15 h 159"/>
                    <a:gd name="T102" fmla="*/ 149 w 161"/>
                    <a:gd name="T103" fmla="*/ 25 h 159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61"/>
                    <a:gd name="T157" fmla="*/ 0 h 159"/>
                    <a:gd name="T158" fmla="*/ 161 w 161"/>
                    <a:gd name="T159" fmla="*/ 159 h 159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61" h="159">
                      <a:moveTo>
                        <a:pt x="153" y="29"/>
                      </a:moveTo>
                      <a:lnTo>
                        <a:pt x="142" y="40"/>
                      </a:lnTo>
                      <a:lnTo>
                        <a:pt x="138" y="38"/>
                      </a:lnTo>
                      <a:lnTo>
                        <a:pt x="134" y="34"/>
                      </a:lnTo>
                      <a:lnTo>
                        <a:pt x="130" y="32"/>
                      </a:lnTo>
                      <a:lnTo>
                        <a:pt x="128" y="29"/>
                      </a:lnTo>
                      <a:lnTo>
                        <a:pt x="124" y="27"/>
                      </a:lnTo>
                      <a:lnTo>
                        <a:pt x="121" y="25"/>
                      </a:lnTo>
                      <a:lnTo>
                        <a:pt x="117" y="23"/>
                      </a:lnTo>
                      <a:lnTo>
                        <a:pt x="113" y="21"/>
                      </a:lnTo>
                      <a:lnTo>
                        <a:pt x="109" y="21"/>
                      </a:lnTo>
                      <a:lnTo>
                        <a:pt x="105" y="19"/>
                      </a:lnTo>
                      <a:lnTo>
                        <a:pt x="101" y="17"/>
                      </a:lnTo>
                      <a:lnTo>
                        <a:pt x="98" y="17"/>
                      </a:lnTo>
                      <a:lnTo>
                        <a:pt x="94" y="15"/>
                      </a:lnTo>
                      <a:lnTo>
                        <a:pt x="92" y="15"/>
                      </a:lnTo>
                      <a:lnTo>
                        <a:pt x="88" y="15"/>
                      </a:lnTo>
                      <a:lnTo>
                        <a:pt x="84" y="15"/>
                      </a:lnTo>
                      <a:lnTo>
                        <a:pt x="78" y="15"/>
                      </a:lnTo>
                      <a:lnTo>
                        <a:pt x="74" y="15"/>
                      </a:lnTo>
                      <a:lnTo>
                        <a:pt x="71" y="17"/>
                      </a:lnTo>
                      <a:lnTo>
                        <a:pt x="67" y="17"/>
                      </a:lnTo>
                      <a:lnTo>
                        <a:pt x="61" y="19"/>
                      </a:lnTo>
                      <a:lnTo>
                        <a:pt x="57" y="21"/>
                      </a:lnTo>
                      <a:lnTo>
                        <a:pt x="53" y="21"/>
                      </a:lnTo>
                      <a:lnTo>
                        <a:pt x="50" y="25"/>
                      </a:lnTo>
                      <a:lnTo>
                        <a:pt x="46" y="27"/>
                      </a:lnTo>
                      <a:lnTo>
                        <a:pt x="42" y="29"/>
                      </a:lnTo>
                      <a:lnTo>
                        <a:pt x="38" y="31"/>
                      </a:lnTo>
                      <a:lnTo>
                        <a:pt x="36" y="34"/>
                      </a:lnTo>
                      <a:lnTo>
                        <a:pt x="32" y="36"/>
                      </a:lnTo>
                      <a:lnTo>
                        <a:pt x="30" y="40"/>
                      </a:lnTo>
                      <a:lnTo>
                        <a:pt x="26" y="44"/>
                      </a:lnTo>
                      <a:lnTo>
                        <a:pt x="25" y="48"/>
                      </a:lnTo>
                      <a:lnTo>
                        <a:pt x="23" y="52"/>
                      </a:lnTo>
                      <a:lnTo>
                        <a:pt x="21" y="55"/>
                      </a:lnTo>
                      <a:lnTo>
                        <a:pt x="19" y="59"/>
                      </a:lnTo>
                      <a:lnTo>
                        <a:pt x="19" y="63"/>
                      </a:lnTo>
                      <a:lnTo>
                        <a:pt x="17" y="67"/>
                      </a:lnTo>
                      <a:lnTo>
                        <a:pt x="17" y="71"/>
                      </a:lnTo>
                      <a:lnTo>
                        <a:pt x="15" y="75"/>
                      </a:lnTo>
                      <a:lnTo>
                        <a:pt x="15" y="78"/>
                      </a:lnTo>
                      <a:lnTo>
                        <a:pt x="15" y="84"/>
                      </a:lnTo>
                      <a:lnTo>
                        <a:pt x="17" y="88"/>
                      </a:lnTo>
                      <a:lnTo>
                        <a:pt x="17" y="92"/>
                      </a:lnTo>
                      <a:lnTo>
                        <a:pt x="19" y="96"/>
                      </a:lnTo>
                      <a:lnTo>
                        <a:pt x="19" y="100"/>
                      </a:lnTo>
                      <a:lnTo>
                        <a:pt x="21" y="103"/>
                      </a:lnTo>
                      <a:lnTo>
                        <a:pt x="23" y="107"/>
                      </a:lnTo>
                      <a:lnTo>
                        <a:pt x="25" y="111"/>
                      </a:lnTo>
                      <a:lnTo>
                        <a:pt x="26" y="115"/>
                      </a:lnTo>
                      <a:lnTo>
                        <a:pt x="30" y="119"/>
                      </a:lnTo>
                      <a:lnTo>
                        <a:pt x="32" y="123"/>
                      </a:lnTo>
                      <a:lnTo>
                        <a:pt x="36" y="126"/>
                      </a:lnTo>
                      <a:lnTo>
                        <a:pt x="40" y="128"/>
                      </a:lnTo>
                      <a:lnTo>
                        <a:pt x="42" y="130"/>
                      </a:lnTo>
                      <a:lnTo>
                        <a:pt x="46" y="134"/>
                      </a:lnTo>
                      <a:lnTo>
                        <a:pt x="50" y="136"/>
                      </a:lnTo>
                      <a:lnTo>
                        <a:pt x="55" y="138"/>
                      </a:lnTo>
                      <a:lnTo>
                        <a:pt x="59" y="140"/>
                      </a:lnTo>
                      <a:lnTo>
                        <a:pt x="63" y="142"/>
                      </a:lnTo>
                      <a:lnTo>
                        <a:pt x="67" y="142"/>
                      </a:lnTo>
                      <a:lnTo>
                        <a:pt x="73" y="144"/>
                      </a:lnTo>
                      <a:lnTo>
                        <a:pt x="76" y="144"/>
                      </a:lnTo>
                      <a:lnTo>
                        <a:pt x="80" y="146"/>
                      </a:lnTo>
                      <a:lnTo>
                        <a:pt x="86" y="146"/>
                      </a:lnTo>
                      <a:lnTo>
                        <a:pt x="92" y="144"/>
                      </a:lnTo>
                      <a:lnTo>
                        <a:pt x="98" y="144"/>
                      </a:lnTo>
                      <a:lnTo>
                        <a:pt x="103" y="144"/>
                      </a:lnTo>
                      <a:lnTo>
                        <a:pt x="107" y="142"/>
                      </a:lnTo>
                      <a:lnTo>
                        <a:pt x="113" y="140"/>
                      </a:lnTo>
                      <a:lnTo>
                        <a:pt x="117" y="138"/>
                      </a:lnTo>
                      <a:lnTo>
                        <a:pt x="121" y="134"/>
                      </a:lnTo>
                      <a:lnTo>
                        <a:pt x="126" y="132"/>
                      </a:lnTo>
                      <a:lnTo>
                        <a:pt x="130" y="128"/>
                      </a:lnTo>
                      <a:lnTo>
                        <a:pt x="132" y="124"/>
                      </a:lnTo>
                      <a:lnTo>
                        <a:pt x="136" y="121"/>
                      </a:lnTo>
                      <a:lnTo>
                        <a:pt x="138" y="117"/>
                      </a:lnTo>
                      <a:lnTo>
                        <a:pt x="140" y="113"/>
                      </a:lnTo>
                      <a:lnTo>
                        <a:pt x="142" y="107"/>
                      </a:lnTo>
                      <a:lnTo>
                        <a:pt x="144" y="103"/>
                      </a:lnTo>
                      <a:lnTo>
                        <a:pt x="145" y="98"/>
                      </a:lnTo>
                      <a:lnTo>
                        <a:pt x="96" y="98"/>
                      </a:lnTo>
                      <a:lnTo>
                        <a:pt x="96" y="82"/>
                      </a:lnTo>
                      <a:lnTo>
                        <a:pt x="161" y="82"/>
                      </a:lnTo>
                      <a:lnTo>
                        <a:pt x="161" y="92"/>
                      </a:lnTo>
                      <a:lnTo>
                        <a:pt x="161" y="100"/>
                      </a:lnTo>
                      <a:lnTo>
                        <a:pt x="159" y="107"/>
                      </a:lnTo>
                      <a:lnTo>
                        <a:pt x="157" y="115"/>
                      </a:lnTo>
                      <a:lnTo>
                        <a:pt x="153" y="121"/>
                      </a:lnTo>
                      <a:lnTo>
                        <a:pt x="149" y="126"/>
                      </a:lnTo>
                      <a:lnTo>
                        <a:pt x="145" y="134"/>
                      </a:lnTo>
                      <a:lnTo>
                        <a:pt x="142" y="138"/>
                      </a:lnTo>
                      <a:lnTo>
                        <a:pt x="136" y="144"/>
                      </a:lnTo>
                      <a:lnTo>
                        <a:pt x="130" y="148"/>
                      </a:lnTo>
                      <a:lnTo>
                        <a:pt x="122" y="151"/>
                      </a:lnTo>
                      <a:lnTo>
                        <a:pt x="117" y="153"/>
                      </a:lnTo>
                      <a:lnTo>
                        <a:pt x="109" y="157"/>
                      </a:lnTo>
                      <a:lnTo>
                        <a:pt x="101" y="157"/>
                      </a:lnTo>
                      <a:lnTo>
                        <a:pt x="94" y="159"/>
                      </a:lnTo>
                      <a:lnTo>
                        <a:pt x="86" y="159"/>
                      </a:lnTo>
                      <a:lnTo>
                        <a:pt x="74" y="159"/>
                      </a:lnTo>
                      <a:lnTo>
                        <a:pt x="65" y="157"/>
                      </a:lnTo>
                      <a:lnTo>
                        <a:pt x="57" y="155"/>
                      </a:lnTo>
                      <a:lnTo>
                        <a:pt x="48" y="151"/>
                      </a:lnTo>
                      <a:lnTo>
                        <a:pt x="40" y="148"/>
                      </a:lnTo>
                      <a:lnTo>
                        <a:pt x="32" y="144"/>
                      </a:lnTo>
                      <a:lnTo>
                        <a:pt x="25" y="138"/>
                      </a:lnTo>
                      <a:lnTo>
                        <a:pt x="19" y="130"/>
                      </a:lnTo>
                      <a:lnTo>
                        <a:pt x="15" y="124"/>
                      </a:lnTo>
                      <a:lnTo>
                        <a:pt x="11" y="119"/>
                      </a:lnTo>
                      <a:lnTo>
                        <a:pt x="7" y="113"/>
                      </a:lnTo>
                      <a:lnTo>
                        <a:pt x="5" y="107"/>
                      </a:lnTo>
                      <a:lnTo>
                        <a:pt x="2" y="100"/>
                      </a:lnTo>
                      <a:lnTo>
                        <a:pt x="2" y="94"/>
                      </a:lnTo>
                      <a:lnTo>
                        <a:pt x="0" y="86"/>
                      </a:lnTo>
                      <a:lnTo>
                        <a:pt x="0" y="80"/>
                      </a:lnTo>
                      <a:lnTo>
                        <a:pt x="0" y="75"/>
                      </a:lnTo>
                      <a:lnTo>
                        <a:pt x="0" y="69"/>
                      </a:lnTo>
                      <a:lnTo>
                        <a:pt x="2" y="63"/>
                      </a:lnTo>
                      <a:lnTo>
                        <a:pt x="3" y="59"/>
                      </a:lnTo>
                      <a:lnTo>
                        <a:pt x="3" y="54"/>
                      </a:lnTo>
                      <a:lnTo>
                        <a:pt x="5" y="50"/>
                      </a:lnTo>
                      <a:lnTo>
                        <a:pt x="7" y="44"/>
                      </a:lnTo>
                      <a:lnTo>
                        <a:pt x="11" y="40"/>
                      </a:lnTo>
                      <a:lnTo>
                        <a:pt x="13" y="34"/>
                      </a:lnTo>
                      <a:lnTo>
                        <a:pt x="17" y="31"/>
                      </a:lnTo>
                      <a:lnTo>
                        <a:pt x="21" y="27"/>
                      </a:lnTo>
                      <a:lnTo>
                        <a:pt x="23" y="23"/>
                      </a:lnTo>
                      <a:lnTo>
                        <a:pt x="26" y="19"/>
                      </a:lnTo>
                      <a:lnTo>
                        <a:pt x="32" y="17"/>
                      </a:lnTo>
                      <a:lnTo>
                        <a:pt x="36" y="13"/>
                      </a:lnTo>
                      <a:lnTo>
                        <a:pt x="40" y="11"/>
                      </a:lnTo>
                      <a:lnTo>
                        <a:pt x="46" y="8"/>
                      </a:lnTo>
                      <a:lnTo>
                        <a:pt x="50" y="6"/>
                      </a:lnTo>
                      <a:lnTo>
                        <a:pt x="55" y="4"/>
                      </a:lnTo>
                      <a:lnTo>
                        <a:pt x="61" y="2"/>
                      </a:lnTo>
                      <a:lnTo>
                        <a:pt x="67" y="2"/>
                      </a:lnTo>
                      <a:lnTo>
                        <a:pt x="71" y="0"/>
                      </a:lnTo>
                      <a:lnTo>
                        <a:pt x="76" y="0"/>
                      </a:lnTo>
                      <a:lnTo>
                        <a:pt x="82" y="0"/>
                      </a:lnTo>
                      <a:lnTo>
                        <a:pt x="88" y="0"/>
                      </a:lnTo>
                      <a:lnTo>
                        <a:pt x="92" y="0"/>
                      </a:lnTo>
                      <a:lnTo>
                        <a:pt x="98" y="2"/>
                      </a:lnTo>
                      <a:lnTo>
                        <a:pt x="101" y="2"/>
                      </a:lnTo>
                      <a:lnTo>
                        <a:pt x="107" y="4"/>
                      </a:lnTo>
                      <a:lnTo>
                        <a:pt x="111" y="4"/>
                      </a:lnTo>
                      <a:lnTo>
                        <a:pt x="115" y="6"/>
                      </a:lnTo>
                      <a:lnTo>
                        <a:pt x="119" y="8"/>
                      </a:lnTo>
                      <a:lnTo>
                        <a:pt x="124" y="9"/>
                      </a:lnTo>
                      <a:lnTo>
                        <a:pt x="128" y="11"/>
                      </a:lnTo>
                      <a:lnTo>
                        <a:pt x="132" y="13"/>
                      </a:lnTo>
                      <a:lnTo>
                        <a:pt x="136" y="15"/>
                      </a:lnTo>
                      <a:lnTo>
                        <a:pt x="140" y="19"/>
                      </a:lnTo>
                      <a:lnTo>
                        <a:pt x="144" y="23"/>
                      </a:lnTo>
                      <a:lnTo>
                        <a:pt x="149" y="25"/>
                      </a:lnTo>
                      <a:lnTo>
                        <a:pt x="153" y="2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9" name="Freeform 132"/>
                <p:cNvSpPr>
                  <a:spLocks/>
                </p:cNvSpPr>
                <p:nvPr/>
              </p:nvSpPr>
              <p:spPr bwMode="auto">
                <a:xfrm>
                  <a:off x="5359" y="240"/>
                  <a:ext cx="161" cy="159"/>
                </a:xfrm>
                <a:custGeom>
                  <a:avLst/>
                  <a:gdLst>
                    <a:gd name="T0" fmla="*/ 138 w 161"/>
                    <a:gd name="T1" fmla="*/ 38 h 159"/>
                    <a:gd name="T2" fmla="*/ 128 w 161"/>
                    <a:gd name="T3" fmla="*/ 29 h 159"/>
                    <a:gd name="T4" fmla="*/ 117 w 161"/>
                    <a:gd name="T5" fmla="*/ 23 h 159"/>
                    <a:gd name="T6" fmla="*/ 105 w 161"/>
                    <a:gd name="T7" fmla="*/ 19 h 159"/>
                    <a:gd name="T8" fmla="*/ 94 w 161"/>
                    <a:gd name="T9" fmla="*/ 15 h 159"/>
                    <a:gd name="T10" fmla="*/ 84 w 161"/>
                    <a:gd name="T11" fmla="*/ 15 h 159"/>
                    <a:gd name="T12" fmla="*/ 71 w 161"/>
                    <a:gd name="T13" fmla="*/ 17 h 159"/>
                    <a:gd name="T14" fmla="*/ 57 w 161"/>
                    <a:gd name="T15" fmla="*/ 21 h 159"/>
                    <a:gd name="T16" fmla="*/ 46 w 161"/>
                    <a:gd name="T17" fmla="*/ 27 h 159"/>
                    <a:gd name="T18" fmla="*/ 36 w 161"/>
                    <a:gd name="T19" fmla="*/ 34 h 159"/>
                    <a:gd name="T20" fmla="*/ 26 w 161"/>
                    <a:gd name="T21" fmla="*/ 44 h 159"/>
                    <a:gd name="T22" fmla="*/ 21 w 161"/>
                    <a:gd name="T23" fmla="*/ 55 h 159"/>
                    <a:gd name="T24" fmla="*/ 17 w 161"/>
                    <a:gd name="T25" fmla="*/ 67 h 159"/>
                    <a:gd name="T26" fmla="*/ 15 w 161"/>
                    <a:gd name="T27" fmla="*/ 78 h 159"/>
                    <a:gd name="T28" fmla="*/ 17 w 161"/>
                    <a:gd name="T29" fmla="*/ 92 h 159"/>
                    <a:gd name="T30" fmla="*/ 21 w 161"/>
                    <a:gd name="T31" fmla="*/ 103 h 159"/>
                    <a:gd name="T32" fmla="*/ 26 w 161"/>
                    <a:gd name="T33" fmla="*/ 115 h 159"/>
                    <a:gd name="T34" fmla="*/ 36 w 161"/>
                    <a:gd name="T35" fmla="*/ 126 h 159"/>
                    <a:gd name="T36" fmla="*/ 46 w 161"/>
                    <a:gd name="T37" fmla="*/ 134 h 159"/>
                    <a:gd name="T38" fmla="*/ 59 w 161"/>
                    <a:gd name="T39" fmla="*/ 140 h 159"/>
                    <a:gd name="T40" fmla="*/ 73 w 161"/>
                    <a:gd name="T41" fmla="*/ 144 h 159"/>
                    <a:gd name="T42" fmla="*/ 86 w 161"/>
                    <a:gd name="T43" fmla="*/ 146 h 159"/>
                    <a:gd name="T44" fmla="*/ 103 w 161"/>
                    <a:gd name="T45" fmla="*/ 144 h 159"/>
                    <a:gd name="T46" fmla="*/ 117 w 161"/>
                    <a:gd name="T47" fmla="*/ 138 h 159"/>
                    <a:gd name="T48" fmla="*/ 130 w 161"/>
                    <a:gd name="T49" fmla="*/ 128 h 159"/>
                    <a:gd name="T50" fmla="*/ 138 w 161"/>
                    <a:gd name="T51" fmla="*/ 117 h 159"/>
                    <a:gd name="T52" fmla="*/ 144 w 161"/>
                    <a:gd name="T53" fmla="*/ 103 h 159"/>
                    <a:gd name="T54" fmla="*/ 96 w 161"/>
                    <a:gd name="T55" fmla="*/ 82 h 159"/>
                    <a:gd name="T56" fmla="*/ 161 w 161"/>
                    <a:gd name="T57" fmla="*/ 100 h 159"/>
                    <a:gd name="T58" fmla="*/ 153 w 161"/>
                    <a:gd name="T59" fmla="*/ 121 h 159"/>
                    <a:gd name="T60" fmla="*/ 142 w 161"/>
                    <a:gd name="T61" fmla="*/ 138 h 159"/>
                    <a:gd name="T62" fmla="*/ 122 w 161"/>
                    <a:gd name="T63" fmla="*/ 151 h 159"/>
                    <a:gd name="T64" fmla="*/ 101 w 161"/>
                    <a:gd name="T65" fmla="*/ 157 h 159"/>
                    <a:gd name="T66" fmla="*/ 74 w 161"/>
                    <a:gd name="T67" fmla="*/ 159 h 159"/>
                    <a:gd name="T68" fmla="*/ 48 w 161"/>
                    <a:gd name="T69" fmla="*/ 151 h 159"/>
                    <a:gd name="T70" fmla="*/ 25 w 161"/>
                    <a:gd name="T71" fmla="*/ 138 h 159"/>
                    <a:gd name="T72" fmla="*/ 11 w 161"/>
                    <a:gd name="T73" fmla="*/ 119 h 159"/>
                    <a:gd name="T74" fmla="*/ 2 w 161"/>
                    <a:gd name="T75" fmla="*/ 100 h 159"/>
                    <a:gd name="T76" fmla="*/ 0 w 161"/>
                    <a:gd name="T77" fmla="*/ 80 h 159"/>
                    <a:gd name="T78" fmla="*/ 2 w 161"/>
                    <a:gd name="T79" fmla="*/ 63 h 159"/>
                    <a:gd name="T80" fmla="*/ 5 w 161"/>
                    <a:gd name="T81" fmla="*/ 50 h 159"/>
                    <a:gd name="T82" fmla="*/ 13 w 161"/>
                    <a:gd name="T83" fmla="*/ 34 h 159"/>
                    <a:gd name="T84" fmla="*/ 23 w 161"/>
                    <a:gd name="T85" fmla="*/ 23 h 159"/>
                    <a:gd name="T86" fmla="*/ 36 w 161"/>
                    <a:gd name="T87" fmla="*/ 13 h 159"/>
                    <a:gd name="T88" fmla="*/ 50 w 161"/>
                    <a:gd name="T89" fmla="*/ 6 h 159"/>
                    <a:gd name="T90" fmla="*/ 67 w 161"/>
                    <a:gd name="T91" fmla="*/ 2 h 159"/>
                    <a:gd name="T92" fmla="*/ 82 w 161"/>
                    <a:gd name="T93" fmla="*/ 0 h 159"/>
                    <a:gd name="T94" fmla="*/ 98 w 161"/>
                    <a:gd name="T95" fmla="*/ 2 h 159"/>
                    <a:gd name="T96" fmla="*/ 111 w 161"/>
                    <a:gd name="T97" fmla="*/ 4 h 159"/>
                    <a:gd name="T98" fmla="*/ 124 w 161"/>
                    <a:gd name="T99" fmla="*/ 9 h 159"/>
                    <a:gd name="T100" fmla="*/ 136 w 161"/>
                    <a:gd name="T101" fmla="*/ 15 h 159"/>
                    <a:gd name="T102" fmla="*/ 149 w 161"/>
                    <a:gd name="T103" fmla="*/ 25 h 159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61"/>
                    <a:gd name="T157" fmla="*/ 0 h 159"/>
                    <a:gd name="T158" fmla="*/ 161 w 161"/>
                    <a:gd name="T159" fmla="*/ 159 h 159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61" h="159">
                      <a:moveTo>
                        <a:pt x="153" y="29"/>
                      </a:moveTo>
                      <a:lnTo>
                        <a:pt x="142" y="40"/>
                      </a:lnTo>
                      <a:lnTo>
                        <a:pt x="138" y="38"/>
                      </a:lnTo>
                      <a:lnTo>
                        <a:pt x="134" y="34"/>
                      </a:lnTo>
                      <a:lnTo>
                        <a:pt x="130" y="32"/>
                      </a:lnTo>
                      <a:lnTo>
                        <a:pt x="128" y="29"/>
                      </a:lnTo>
                      <a:lnTo>
                        <a:pt x="124" y="27"/>
                      </a:lnTo>
                      <a:lnTo>
                        <a:pt x="121" y="25"/>
                      </a:lnTo>
                      <a:lnTo>
                        <a:pt x="117" y="23"/>
                      </a:lnTo>
                      <a:lnTo>
                        <a:pt x="113" y="21"/>
                      </a:lnTo>
                      <a:lnTo>
                        <a:pt x="109" y="21"/>
                      </a:lnTo>
                      <a:lnTo>
                        <a:pt x="105" y="19"/>
                      </a:lnTo>
                      <a:lnTo>
                        <a:pt x="101" y="17"/>
                      </a:lnTo>
                      <a:lnTo>
                        <a:pt x="98" y="17"/>
                      </a:lnTo>
                      <a:lnTo>
                        <a:pt x="94" y="15"/>
                      </a:lnTo>
                      <a:lnTo>
                        <a:pt x="92" y="15"/>
                      </a:lnTo>
                      <a:lnTo>
                        <a:pt x="88" y="15"/>
                      </a:lnTo>
                      <a:lnTo>
                        <a:pt x="84" y="15"/>
                      </a:lnTo>
                      <a:lnTo>
                        <a:pt x="78" y="15"/>
                      </a:lnTo>
                      <a:lnTo>
                        <a:pt x="74" y="15"/>
                      </a:lnTo>
                      <a:lnTo>
                        <a:pt x="71" y="17"/>
                      </a:lnTo>
                      <a:lnTo>
                        <a:pt x="67" y="17"/>
                      </a:lnTo>
                      <a:lnTo>
                        <a:pt x="61" y="19"/>
                      </a:lnTo>
                      <a:lnTo>
                        <a:pt x="57" y="21"/>
                      </a:lnTo>
                      <a:lnTo>
                        <a:pt x="53" y="21"/>
                      </a:lnTo>
                      <a:lnTo>
                        <a:pt x="50" y="25"/>
                      </a:lnTo>
                      <a:lnTo>
                        <a:pt x="46" y="27"/>
                      </a:lnTo>
                      <a:lnTo>
                        <a:pt x="42" y="29"/>
                      </a:lnTo>
                      <a:lnTo>
                        <a:pt x="38" y="31"/>
                      </a:lnTo>
                      <a:lnTo>
                        <a:pt x="36" y="34"/>
                      </a:lnTo>
                      <a:lnTo>
                        <a:pt x="32" y="36"/>
                      </a:lnTo>
                      <a:lnTo>
                        <a:pt x="30" y="40"/>
                      </a:lnTo>
                      <a:lnTo>
                        <a:pt x="26" y="44"/>
                      </a:lnTo>
                      <a:lnTo>
                        <a:pt x="25" y="48"/>
                      </a:lnTo>
                      <a:lnTo>
                        <a:pt x="23" y="52"/>
                      </a:lnTo>
                      <a:lnTo>
                        <a:pt x="21" y="55"/>
                      </a:lnTo>
                      <a:lnTo>
                        <a:pt x="19" y="59"/>
                      </a:lnTo>
                      <a:lnTo>
                        <a:pt x="19" y="63"/>
                      </a:lnTo>
                      <a:lnTo>
                        <a:pt x="17" y="67"/>
                      </a:lnTo>
                      <a:lnTo>
                        <a:pt x="17" y="71"/>
                      </a:lnTo>
                      <a:lnTo>
                        <a:pt x="15" y="75"/>
                      </a:lnTo>
                      <a:lnTo>
                        <a:pt x="15" y="78"/>
                      </a:lnTo>
                      <a:lnTo>
                        <a:pt x="15" y="84"/>
                      </a:lnTo>
                      <a:lnTo>
                        <a:pt x="17" y="88"/>
                      </a:lnTo>
                      <a:lnTo>
                        <a:pt x="17" y="92"/>
                      </a:lnTo>
                      <a:lnTo>
                        <a:pt x="19" y="96"/>
                      </a:lnTo>
                      <a:lnTo>
                        <a:pt x="19" y="100"/>
                      </a:lnTo>
                      <a:lnTo>
                        <a:pt x="21" y="103"/>
                      </a:lnTo>
                      <a:lnTo>
                        <a:pt x="23" y="107"/>
                      </a:lnTo>
                      <a:lnTo>
                        <a:pt x="25" y="111"/>
                      </a:lnTo>
                      <a:lnTo>
                        <a:pt x="26" y="115"/>
                      </a:lnTo>
                      <a:lnTo>
                        <a:pt x="30" y="119"/>
                      </a:lnTo>
                      <a:lnTo>
                        <a:pt x="32" y="123"/>
                      </a:lnTo>
                      <a:lnTo>
                        <a:pt x="36" y="126"/>
                      </a:lnTo>
                      <a:lnTo>
                        <a:pt x="40" y="128"/>
                      </a:lnTo>
                      <a:lnTo>
                        <a:pt x="42" y="130"/>
                      </a:lnTo>
                      <a:lnTo>
                        <a:pt x="46" y="134"/>
                      </a:lnTo>
                      <a:lnTo>
                        <a:pt x="50" y="136"/>
                      </a:lnTo>
                      <a:lnTo>
                        <a:pt x="55" y="138"/>
                      </a:lnTo>
                      <a:lnTo>
                        <a:pt x="59" y="140"/>
                      </a:lnTo>
                      <a:lnTo>
                        <a:pt x="63" y="142"/>
                      </a:lnTo>
                      <a:lnTo>
                        <a:pt x="67" y="142"/>
                      </a:lnTo>
                      <a:lnTo>
                        <a:pt x="73" y="144"/>
                      </a:lnTo>
                      <a:lnTo>
                        <a:pt x="76" y="144"/>
                      </a:lnTo>
                      <a:lnTo>
                        <a:pt x="80" y="146"/>
                      </a:lnTo>
                      <a:lnTo>
                        <a:pt x="86" y="146"/>
                      </a:lnTo>
                      <a:lnTo>
                        <a:pt x="92" y="144"/>
                      </a:lnTo>
                      <a:lnTo>
                        <a:pt x="98" y="144"/>
                      </a:lnTo>
                      <a:lnTo>
                        <a:pt x="103" y="144"/>
                      </a:lnTo>
                      <a:lnTo>
                        <a:pt x="107" y="142"/>
                      </a:lnTo>
                      <a:lnTo>
                        <a:pt x="113" y="140"/>
                      </a:lnTo>
                      <a:lnTo>
                        <a:pt x="117" y="138"/>
                      </a:lnTo>
                      <a:lnTo>
                        <a:pt x="121" y="134"/>
                      </a:lnTo>
                      <a:lnTo>
                        <a:pt x="126" y="132"/>
                      </a:lnTo>
                      <a:lnTo>
                        <a:pt x="130" y="128"/>
                      </a:lnTo>
                      <a:lnTo>
                        <a:pt x="132" y="124"/>
                      </a:lnTo>
                      <a:lnTo>
                        <a:pt x="136" y="121"/>
                      </a:lnTo>
                      <a:lnTo>
                        <a:pt x="138" y="117"/>
                      </a:lnTo>
                      <a:lnTo>
                        <a:pt x="140" y="113"/>
                      </a:lnTo>
                      <a:lnTo>
                        <a:pt x="142" y="107"/>
                      </a:lnTo>
                      <a:lnTo>
                        <a:pt x="144" y="103"/>
                      </a:lnTo>
                      <a:lnTo>
                        <a:pt x="145" y="98"/>
                      </a:lnTo>
                      <a:lnTo>
                        <a:pt x="96" y="98"/>
                      </a:lnTo>
                      <a:lnTo>
                        <a:pt x="96" y="82"/>
                      </a:lnTo>
                      <a:lnTo>
                        <a:pt x="161" y="82"/>
                      </a:lnTo>
                      <a:lnTo>
                        <a:pt x="161" y="92"/>
                      </a:lnTo>
                      <a:lnTo>
                        <a:pt x="161" y="100"/>
                      </a:lnTo>
                      <a:lnTo>
                        <a:pt x="159" y="107"/>
                      </a:lnTo>
                      <a:lnTo>
                        <a:pt x="157" y="115"/>
                      </a:lnTo>
                      <a:lnTo>
                        <a:pt x="153" y="121"/>
                      </a:lnTo>
                      <a:lnTo>
                        <a:pt x="149" y="126"/>
                      </a:lnTo>
                      <a:lnTo>
                        <a:pt x="145" y="134"/>
                      </a:lnTo>
                      <a:lnTo>
                        <a:pt x="142" y="138"/>
                      </a:lnTo>
                      <a:lnTo>
                        <a:pt x="136" y="144"/>
                      </a:lnTo>
                      <a:lnTo>
                        <a:pt x="130" y="148"/>
                      </a:lnTo>
                      <a:lnTo>
                        <a:pt x="122" y="151"/>
                      </a:lnTo>
                      <a:lnTo>
                        <a:pt x="117" y="153"/>
                      </a:lnTo>
                      <a:lnTo>
                        <a:pt x="109" y="157"/>
                      </a:lnTo>
                      <a:lnTo>
                        <a:pt x="101" y="157"/>
                      </a:lnTo>
                      <a:lnTo>
                        <a:pt x="94" y="159"/>
                      </a:lnTo>
                      <a:lnTo>
                        <a:pt x="86" y="159"/>
                      </a:lnTo>
                      <a:lnTo>
                        <a:pt x="74" y="159"/>
                      </a:lnTo>
                      <a:lnTo>
                        <a:pt x="65" y="157"/>
                      </a:lnTo>
                      <a:lnTo>
                        <a:pt x="57" y="155"/>
                      </a:lnTo>
                      <a:lnTo>
                        <a:pt x="48" y="151"/>
                      </a:lnTo>
                      <a:lnTo>
                        <a:pt x="40" y="148"/>
                      </a:lnTo>
                      <a:lnTo>
                        <a:pt x="32" y="144"/>
                      </a:lnTo>
                      <a:lnTo>
                        <a:pt x="25" y="138"/>
                      </a:lnTo>
                      <a:lnTo>
                        <a:pt x="19" y="130"/>
                      </a:lnTo>
                      <a:lnTo>
                        <a:pt x="15" y="124"/>
                      </a:lnTo>
                      <a:lnTo>
                        <a:pt x="11" y="119"/>
                      </a:lnTo>
                      <a:lnTo>
                        <a:pt x="7" y="113"/>
                      </a:lnTo>
                      <a:lnTo>
                        <a:pt x="5" y="107"/>
                      </a:lnTo>
                      <a:lnTo>
                        <a:pt x="2" y="100"/>
                      </a:lnTo>
                      <a:lnTo>
                        <a:pt x="2" y="94"/>
                      </a:lnTo>
                      <a:lnTo>
                        <a:pt x="0" y="86"/>
                      </a:lnTo>
                      <a:lnTo>
                        <a:pt x="0" y="80"/>
                      </a:lnTo>
                      <a:lnTo>
                        <a:pt x="0" y="75"/>
                      </a:lnTo>
                      <a:lnTo>
                        <a:pt x="0" y="69"/>
                      </a:lnTo>
                      <a:lnTo>
                        <a:pt x="2" y="63"/>
                      </a:lnTo>
                      <a:lnTo>
                        <a:pt x="3" y="59"/>
                      </a:lnTo>
                      <a:lnTo>
                        <a:pt x="3" y="54"/>
                      </a:lnTo>
                      <a:lnTo>
                        <a:pt x="5" y="50"/>
                      </a:lnTo>
                      <a:lnTo>
                        <a:pt x="7" y="44"/>
                      </a:lnTo>
                      <a:lnTo>
                        <a:pt x="11" y="40"/>
                      </a:lnTo>
                      <a:lnTo>
                        <a:pt x="13" y="34"/>
                      </a:lnTo>
                      <a:lnTo>
                        <a:pt x="17" y="31"/>
                      </a:lnTo>
                      <a:lnTo>
                        <a:pt x="21" y="27"/>
                      </a:lnTo>
                      <a:lnTo>
                        <a:pt x="23" y="23"/>
                      </a:lnTo>
                      <a:lnTo>
                        <a:pt x="26" y="19"/>
                      </a:lnTo>
                      <a:lnTo>
                        <a:pt x="32" y="17"/>
                      </a:lnTo>
                      <a:lnTo>
                        <a:pt x="36" y="13"/>
                      </a:lnTo>
                      <a:lnTo>
                        <a:pt x="40" y="11"/>
                      </a:lnTo>
                      <a:lnTo>
                        <a:pt x="46" y="8"/>
                      </a:lnTo>
                      <a:lnTo>
                        <a:pt x="50" y="6"/>
                      </a:lnTo>
                      <a:lnTo>
                        <a:pt x="55" y="4"/>
                      </a:lnTo>
                      <a:lnTo>
                        <a:pt x="61" y="2"/>
                      </a:lnTo>
                      <a:lnTo>
                        <a:pt x="67" y="2"/>
                      </a:lnTo>
                      <a:lnTo>
                        <a:pt x="71" y="0"/>
                      </a:lnTo>
                      <a:lnTo>
                        <a:pt x="76" y="0"/>
                      </a:lnTo>
                      <a:lnTo>
                        <a:pt x="82" y="0"/>
                      </a:lnTo>
                      <a:lnTo>
                        <a:pt x="88" y="0"/>
                      </a:lnTo>
                      <a:lnTo>
                        <a:pt x="92" y="0"/>
                      </a:lnTo>
                      <a:lnTo>
                        <a:pt x="98" y="2"/>
                      </a:lnTo>
                      <a:lnTo>
                        <a:pt x="101" y="2"/>
                      </a:lnTo>
                      <a:lnTo>
                        <a:pt x="107" y="4"/>
                      </a:lnTo>
                      <a:lnTo>
                        <a:pt x="111" y="4"/>
                      </a:lnTo>
                      <a:lnTo>
                        <a:pt x="115" y="6"/>
                      </a:lnTo>
                      <a:lnTo>
                        <a:pt x="119" y="8"/>
                      </a:lnTo>
                      <a:lnTo>
                        <a:pt x="124" y="9"/>
                      </a:lnTo>
                      <a:lnTo>
                        <a:pt x="128" y="11"/>
                      </a:lnTo>
                      <a:lnTo>
                        <a:pt x="132" y="13"/>
                      </a:lnTo>
                      <a:lnTo>
                        <a:pt x="136" y="15"/>
                      </a:lnTo>
                      <a:lnTo>
                        <a:pt x="140" y="19"/>
                      </a:lnTo>
                      <a:lnTo>
                        <a:pt x="144" y="23"/>
                      </a:lnTo>
                      <a:lnTo>
                        <a:pt x="149" y="25"/>
                      </a:lnTo>
                      <a:lnTo>
                        <a:pt x="153" y="29"/>
                      </a:lnTo>
                    </a:path>
                  </a:pathLst>
                </a:custGeom>
                <a:noFill/>
                <a:ln w="3175">
                  <a:solidFill>
                    <a:srgbClr val="00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0" name="Freeform 133"/>
                <p:cNvSpPr>
                  <a:spLocks/>
                </p:cNvSpPr>
                <p:nvPr/>
              </p:nvSpPr>
              <p:spPr bwMode="auto">
                <a:xfrm>
                  <a:off x="5633" y="257"/>
                  <a:ext cx="19" cy="29"/>
                </a:xfrm>
                <a:custGeom>
                  <a:avLst/>
                  <a:gdLst>
                    <a:gd name="T0" fmla="*/ 19 w 19"/>
                    <a:gd name="T1" fmla="*/ 0 h 29"/>
                    <a:gd name="T2" fmla="*/ 19 w 19"/>
                    <a:gd name="T3" fmla="*/ 6 h 29"/>
                    <a:gd name="T4" fmla="*/ 19 w 19"/>
                    <a:gd name="T5" fmla="*/ 10 h 29"/>
                    <a:gd name="T6" fmla="*/ 19 w 19"/>
                    <a:gd name="T7" fmla="*/ 15 h 29"/>
                    <a:gd name="T8" fmla="*/ 17 w 19"/>
                    <a:gd name="T9" fmla="*/ 19 h 29"/>
                    <a:gd name="T10" fmla="*/ 15 w 19"/>
                    <a:gd name="T11" fmla="*/ 23 h 29"/>
                    <a:gd name="T12" fmla="*/ 12 w 19"/>
                    <a:gd name="T13" fmla="*/ 25 h 29"/>
                    <a:gd name="T14" fmla="*/ 8 w 19"/>
                    <a:gd name="T15" fmla="*/ 29 h 29"/>
                    <a:gd name="T16" fmla="*/ 0 w 19"/>
                    <a:gd name="T17" fmla="*/ 29 h 2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9"/>
                    <a:gd name="T28" fmla="*/ 0 h 29"/>
                    <a:gd name="T29" fmla="*/ 19 w 19"/>
                    <a:gd name="T30" fmla="*/ 29 h 29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9" h="29">
                      <a:moveTo>
                        <a:pt x="19" y="0"/>
                      </a:moveTo>
                      <a:lnTo>
                        <a:pt x="19" y="6"/>
                      </a:lnTo>
                      <a:lnTo>
                        <a:pt x="19" y="10"/>
                      </a:lnTo>
                      <a:lnTo>
                        <a:pt x="19" y="15"/>
                      </a:lnTo>
                      <a:lnTo>
                        <a:pt x="17" y="19"/>
                      </a:lnTo>
                      <a:lnTo>
                        <a:pt x="15" y="23"/>
                      </a:lnTo>
                      <a:lnTo>
                        <a:pt x="12" y="25"/>
                      </a:lnTo>
                      <a:lnTo>
                        <a:pt x="8" y="29"/>
                      </a:lnTo>
                      <a:lnTo>
                        <a:pt x="0" y="29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" name="Line 134"/>
                <p:cNvSpPr>
                  <a:spLocks noChangeShapeType="1"/>
                </p:cNvSpPr>
                <p:nvPr/>
              </p:nvSpPr>
              <p:spPr bwMode="auto">
                <a:xfrm>
                  <a:off x="5643" y="253"/>
                  <a:ext cx="7" cy="6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2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5652" y="253"/>
                  <a:ext cx="16" cy="4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3" name="Freeform 136"/>
                <p:cNvSpPr>
                  <a:spLocks/>
                </p:cNvSpPr>
                <p:nvPr/>
              </p:nvSpPr>
              <p:spPr bwMode="auto">
                <a:xfrm>
                  <a:off x="5623" y="294"/>
                  <a:ext cx="25" cy="47"/>
                </a:xfrm>
                <a:custGeom>
                  <a:avLst/>
                  <a:gdLst>
                    <a:gd name="T0" fmla="*/ 14 w 25"/>
                    <a:gd name="T1" fmla="*/ 1 h 47"/>
                    <a:gd name="T2" fmla="*/ 22 w 25"/>
                    <a:gd name="T3" fmla="*/ 0 h 47"/>
                    <a:gd name="T4" fmla="*/ 25 w 25"/>
                    <a:gd name="T5" fmla="*/ 0 h 47"/>
                    <a:gd name="T6" fmla="*/ 25 w 25"/>
                    <a:gd name="T7" fmla="*/ 3 h 47"/>
                    <a:gd name="T8" fmla="*/ 24 w 25"/>
                    <a:gd name="T9" fmla="*/ 9 h 47"/>
                    <a:gd name="T10" fmla="*/ 20 w 25"/>
                    <a:gd name="T11" fmla="*/ 17 h 47"/>
                    <a:gd name="T12" fmla="*/ 16 w 25"/>
                    <a:gd name="T13" fmla="*/ 26 h 47"/>
                    <a:gd name="T14" fmla="*/ 8 w 25"/>
                    <a:gd name="T15" fmla="*/ 38 h 47"/>
                    <a:gd name="T16" fmla="*/ 0 w 25"/>
                    <a:gd name="T17" fmla="*/ 47 h 4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5"/>
                    <a:gd name="T28" fmla="*/ 0 h 47"/>
                    <a:gd name="T29" fmla="*/ 25 w 25"/>
                    <a:gd name="T30" fmla="*/ 47 h 4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5" h="47">
                      <a:moveTo>
                        <a:pt x="14" y="1"/>
                      </a:moveTo>
                      <a:lnTo>
                        <a:pt x="22" y="0"/>
                      </a:lnTo>
                      <a:lnTo>
                        <a:pt x="25" y="0"/>
                      </a:lnTo>
                      <a:lnTo>
                        <a:pt x="25" y="3"/>
                      </a:lnTo>
                      <a:lnTo>
                        <a:pt x="24" y="9"/>
                      </a:lnTo>
                      <a:lnTo>
                        <a:pt x="20" y="17"/>
                      </a:lnTo>
                      <a:lnTo>
                        <a:pt x="16" y="26"/>
                      </a:lnTo>
                      <a:lnTo>
                        <a:pt x="8" y="38"/>
                      </a:lnTo>
                      <a:lnTo>
                        <a:pt x="0" y="47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4" name="Freeform 137"/>
                <p:cNvSpPr>
                  <a:spLocks/>
                </p:cNvSpPr>
                <p:nvPr/>
              </p:nvSpPr>
              <p:spPr bwMode="auto">
                <a:xfrm>
                  <a:off x="5470" y="294"/>
                  <a:ext cx="121" cy="55"/>
                </a:xfrm>
                <a:custGeom>
                  <a:avLst/>
                  <a:gdLst>
                    <a:gd name="T0" fmla="*/ 2 w 121"/>
                    <a:gd name="T1" fmla="*/ 55 h 55"/>
                    <a:gd name="T2" fmla="*/ 13 w 121"/>
                    <a:gd name="T3" fmla="*/ 51 h 55"/>
                    <a:gd name="T4" fmla="*/ 29 w 121"/>
                    <a:gd name="T5" fmla="*/ 47 h 55"/>
                    <a:gd name="T6" fmla="*/ 42 w 121"/>
                    <a:gd name="T7" fmla="*/ 44 h 55"/>
                    <a:gd name="T8" fmla="*/ 58 w 121"/>
                    <a:gd name="T9" fmla="*/ 40 h 55"/>
                    <a:gd name="T10" fmla="*/ 71 w 121"/>
                    <a:gd name="T11" fmla="*/ 34 h 55"/>
                    <a:gd name="T12" fmla="*/ 86 w 121"/>
                    <a:gd name="T13" fmla="*/ 28 h 55"/>
                    <a:gd name="T14" fmla="*/ 104 w 121"/>
                    <a:gd name="T15" fmla="*/ 23 h 55"/>
                    <a:gd name="T16" fmla="*/ 119 w 121"/>
                    <a:gd name="T17" fmla="*/ 17 h 55"/>
                    <a:gd name="T18" fmla="*/ 121 w 121"/>
                    <a:gd name="T19" fmla="*/ 15 h 55"/>
                    <a:gd name="T20" fmla="*/ 121 w 121"/>
                    <a:gd name="T21" fmla="*/ 11 h 55"/>
                    <a:gd name="T22" fmla="*/ 121 w 121"/>
                    <a:gd name="T23" fmla="*/ 9 h 55"/>
                    <a:gd name="T24" fmla="*/ 121 w 121"/>
                    <a:gd name="T25" fmla="*/ 7 h 55"/>
                    <a:gd name="T26" fmla="*/ 121 w 121"/>
                    <a:gd name="T27" fmla="*/ 3 h 55"/>
                    <a:gd name="T28" fmla="*/ 119 w 121"/>
                    <a:gd name="T29" fmla="*/ 1 h 55"/>
                    <a:gd name="T30" fmla="*/ 117 w 121"/>
                    <a:gd name="T31" fmla="*/ 0 h 55"/>
                    <a:gd name="T32" fmla="*/ 115 w 121"/>
                    <a:gd name="T33" fmla="*/ 0 h 55"/>
                    <a:gd name="T34" fmla="*/ 102 w 121"/>
                    <a:gd name="T35" fmla="*/ 0 h 55"/>
                    <a:gd name="T36" fmla="*/ 90 w 121"/>
                    <a:gd name="T37" fmla="*/ 0 h 55"/>
                    <a:gd name="T38" fmla="*/ 77 w 121"/>
                    <a:gd name="T39" fmla="*/ 0 h 55"/>
                    <a:gd name="T40" fmla="*/ 61 w 121"/>
                    <a:gd name="T41" fmla="*/ 1 h 55"/>
                    <a:gd name="T42" fmla="*/ 48 w 121"/>
                    <a:gd name="T43" fmla="*/ 3 h 55"/>
                    <a:gd name="T44" fmla="*/ 33 w 121"/>
                    <a:gd name="T45" fmla="*/ 5 h 55"/>
                    <a:gd name="T46" fmla="*/ 17 w 121"/>
                    <a:gd name="T47" fmla="*/ 7 h 55"/>
                    <a:gd name="T48" fmla="*/ 0 w 121"/>
                    <a:gd name="T49" fmla="*/ 9 h 55"/>
                    <a:gd name="T50" fmla="*/ 2 w 121"/>
                    <a:gd name="T51" fmla="*/ 55 h 5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21"/>
                    <a:gd name="T79" fmla="*/ 0 h 55"/>
                    <a:gd name="T80" fmla="*/ 121 w 121"/>
                    <a:gd name="T81" fmla="*/ 55 h 55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21" h="55">
                      <a:moveTo>
                        <a:pt x="2" y="55"/>
                      </a:moveTo>
                      <a:lnTo>
                        <a:pt x="13" y="51"/>
                      </a:lnTo>
                      <a:lnTo>
                        <a:pt x="29" y="47"/>
                      </a:lnTo>
                      <a:lnTo>
                        <a:pt x="42" y="44"/>
                      </a:lnTo>
                      <a:lnTo>
                        <a:pt x="58" y="40"/>
                      </a:lnTo>
                      <a:lnTo>
                        <a:pt x="71" y="34"/>
                      </a:lnTo>
                      <a:lnTo>
                        <a:pt x="86" y="28"/>
                      </a:lnTo>
                      <a:lnTo>
                        <a:pt x="104" y="23"/>
                      </a:lnTo>
                      <a:lnTo>
                        <a:pt x="119" y="17"/>
                      </a:lnTo>
                      <a:lnTo>
                        <a:pt x="121" y="15"/>
                      </a:lnTo>
                      <a:lnTo>
                        <a:pt x="121" y="11"/>
                      </a:lnTo>
                      <a:lnTo>
                        <a:pt x="121" y="9"/>
                      </a:lnTo>
                      <a:lnTo>
                        <a:pt x="121" y="7"/>
                      </a:lnTo>
                      <a:lnTo>
                        <a:pt x="121" y="3"/>
                      </a:lnTo>
                      <a:lnTo>
                        <a:pt x="119" y="1"/>
                      </a:lnTo>
                      <a:lnTo>
                        <a:pt x="117" y="0"/>
                      </a:lnTo>
                      <a:lnTo>
                        <a:pt x="115" y="0"/>
                      </a:lnTo>
                      <a:lnTo>
                        <a:pt x="102" y="0"/>
                      </a:lnTo>
                      <a:lnTo>
                        <a:pt x="90" y="0"/>
                      </a:lnTo>
                      <a:lnTo>
                        <a:pt x="77" y="0"/>
                      </a:lnTo>
                      <a:lnTo>
                        <a:pt x="61" y="1"/>
                      </a:lnTo>
                      <a:lnTo>
                        <a:pt x="48" y="3"/>
                      </a:lnTo>
                      <a:lnTo>
                        <a:pt x="33" y="5"/>
                      </a:lnTo>
                      <a:lnTo>
                        <a:pt x="17" y="7"/>
                      </a:lnTo>
                      <a:lnTo>
                        <a:pt x="0" y="9"/>
                      </a:lnTo>
                      <a:lnTo>
                        <a:pt x="2" y="55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5" name="Freeform 138"/>
                <p:cNvSpPr>
                  <a:spLocks/>
                </p:cNvSpPr>
                <p:nvPr/>
              </p:nvSpPr>
              <p:spPr bwMode="auto">
                <a:xfrm>
                  <a:off x="5470" y="294"/>
                  <a:ext cx="121" cy="55"/>
                </a:xfrm>
                <a:custGeom>
                  <a:avLst/>
                  <a:gdLst>
                    <a:gd name="T0" fmla="*/ 2 w 121"/>
                    <a:gd name="T1" fmla="*/ 55 h 55"/>
                    <a:gd name="T2" fmla="*/ 13 w 121"/>
                    <a:gd name="T3" fmla="*/ 51 h 55"/>
                    <a:gd name="T4" fmla="*/ 29 w 121"/>
                    <a:gd name="T5" fmla="*/ 47 h 55"/>
                    <a:gd name="T6" fmla="*/ 42 w 121"/>
                    <a:gd name="T7" fmla="*/ 44 h 55"/>
                    <a:gd name="T8" fmla="*/ 58 w 121"/>
                    <a:gd name="T9" fmla="*/ 40 h 55"/>
                    <a:gd name="T10" fmla="*/ 71 w 121"/>
                    <a:gd name="T11" fmla="*/ 34 h 55"/>
                    <a:gd name="T12" fmla="*/ 86 w 121"/>
                    <a:gd name="T13" fmla="*/ 28 h 55"/>
                    <a:gd name="T14" fmla="*/ 104 w 121"/>
                    <a:gd name="T15" fmla="*/ 23 h 55"/>
                    <a:gd name="T16" fmla="*/ 119 w 121"/>
                    <a:gd name="T17" fmla="*/ 17 h 55"/>
                    <a:gd name="T18" fmla="*/ 121 w 121"/>
                    <a:gd name="T19" fmla="*/ 15 h 55"/>
                    <a:gd name="T20" fmla="*/ 121 w 121"/>
                    <a:gd name="T21" fmla="*/ 11 h 55"/>
                    <a:gd name="T22" fmla="*/ 121 w 121"/>
                    <a:gd name="T23" fmla="*/ 9 h 55"/>
                    <a:gd name="T24" fmla="*/ 121 w 121"/>
                    <a:gd name="T25" fmla="*/ 7 h 55"/>
                    <a:gd name="T26" fmla="*/ 121 w 121"/>
                    <a:gd name="T27" fmla="*/ 3 h 55"/>
                    <a:gd name="T28" fmla="*/ 119 w 121"/>
                    <a:gd name="T29" fmla="*/ 1 h 55"/>
                    <a:gd name="T30" fmla="*/ 117 w 121"/>
                    <a:gd name="T31" fmla="*/ 0 h 55"/>
                    <a:gd name="T32" fmla="*/ 115 w 121"/>
                    <a:gd name="T33" fmla="*/ 0 h 55"/>
                    <a:gd name="T34" fmla="*/ 102 w 121"/>
                    <a:gd name="T35" fmla="*/ 0 h 55"/>
                    <a:gd name="T36" fmla="*/ 90 w 121"/>
                    <a:gd name="T37" fmla="*/ 0 h 55"/>
                    <a:gd name="T38" fmla="*/ 77 w 121"/>
                    <a:gd name="T39" fmla="*/ 0 h 55"/>
                    <a:gd name="T40" fmla="*/ 61 w 121"/>
                    <a:gd name="T41" fmla="*/ 1 h 55"/>
                    <a:gd name="T42" fmla="*/ 48 w 121"/>
                    <a:gd name="T43" fmla="*/ 3 h 55"/>
                    <a:gd name="T44" fmla="*/ 33 w 121"/>
                    <a:gd name="T45" fmla="*/ 5 h 55"/>
                    <a:gd name="T46" fmla="*/ 17 w 121"/>
                    <a:gd name="T47" fmla="*/ 7 h 55"/>
                    <a:gd name="T48" fmla="*/ 0 w 121"/>
                    <a:gd name="T49" fmla="*/ 9 h 55"/>
                    <a:gd name="T50" fmla="*/ 2 w 121"/>
                    <a:gd name="T51" fmla="*/ 55 h 5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21"/>
                    <a:gd name="T79" fmla="*/ 0 h 55"/>
                    <a:gd name="T80" fmla="*/ 121 w 121"/>
                    <a:gd name="T81" fmla="*/ 55 h 55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21" h="55">
                      <a:moveTo>
                        <a:pt x="2" y="55"/>
                      </a:moveTo>
                      <a:lnTo>
                        <a:pt x="13" y="51"/>
                      </a:lnTo>
                      <a:lnTo>
                        <a:pt x="29" y="47"/>
                      </a:lnTo>
                      <a:lnTo>
                        <a:pt x="42" y="44"/>
                      </a:lnTo>
                      <a:lnTo>
                        <a:pt x="58" y="40"/>
                      </a:lnTo>
                      <a:lnTo>
                        <a:pt x="71" y="34"/>
                      </a:lnTo>
                      <a:lnTo>
                        <a:pt x="86" y="28"/>
                      </a:lnTo>
                      <a:lnTo>
                        <a:pt x="104" y="23"/>
                      </a:lnTo>
                      <a:lnTo>
                        <a:pt x="119" y="17"/>
                      </a:lnTo>
                      <a:lnTo>
                        <a:pt x="121" y="15"/>
                      </a:lnTo>
                      <a:lnTo>
                        <a:pt x="121" y="11"/>
                      </a:lnTo>
                      <a:lnTo>
                        <a:pt x="121" y="9"/>
                      </a:lnTo>
                      <a:lnTo>
                        <a:pt x="121" y="7"/>
                      </a:lnTo>
                      <a:lnTo>
                        <a:pt x="121" y="3"/>
                      </a:lnTo>
                      <a:lnTo>
                        <a:pt x="119" y="1"/>
                      </a:lnTo>
                      <a:lnTo>
                        <a:pt x="117" y="0"/>
                      </a:lnTo>
                      <a:lnTo>
                        <a:pt x="115" y="0"/>
                      </a:lnTo>
                      <a:lnTo>
                        <a:pt x="102" y="0"/>
                      </a:lnTo>
                      <a:lnTo>
                        <a:pt x="90" y="0"/>
                      </a:lnTo>
                      <a:lnTo>
                        <a:pt x="77" y="0"/>
                      </a:lnTo>
                      <a:lnTo>
                        <a:pt x="61" y="1"/>
                      </a:lnTo>
                      <a:lnTo>
                        <a:pt x="48" y="3"/>
                      </a:lnTo>
                      <a:lnTo>
                        <a:pt x="33" y="5"/>
                      </a:lnTo>
                      <a:lnTo>
                        <a:pt x="17" y="7"/>
                      </a:lnTo>
                      <a:lnTo>
                        <a:pt x="0" y="9"/>
                      </a:lnTo>
                      <a:lnTo>
                        <a:pt x="2" y="55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6" name="Freeform 139"/>
                <p:cNvSpPr>
                  <a:spLocks noEditPoints="1"/>
                </p:cNvSpPr>
                <p:nvPr/>
              </p:nvSpPr>
              <p:spPr bwMode="auto">
                <a:xfrm>
                  <a:off x="5142" y="198"/>
                  <a:ext cx="100" cy="157"/>
                </a:xfrm>
                <a:custGeom>
                  <a:avLst/>
                  <a:gdLst>
                    <a:gd name="T0" fmla="*/ 32 w 100"/>
                    <a:gd name="T1" fmla="*/ 0 h 157"/>
                    <a:gd name="T2" fmla="*/ 44 w 100"/>
                    <a:gd name="T3" fmla="*/ 0 h 157"/>
                    <a:gd name="T4" fmla="*/ 53 w 100"/>
                    <a:gd name="T5" fmla="*/ 0 h 157"/>
                    <a:gd name="T6" fmla="*/ 63 w 100"/>
                    <a:gd name="T7" fmla="*/ 2 h 157"/>
                    <a:gd name="T8" fmla="*/ 69 w 100"/>
                    <a:gd name="T9" fmla="*/ 2 h 157"/>
                    <a:gd name="T10" fmla="*/ 75 w 100"/>
                    <a:gd name="T11" fmla="*/ 4 h 157"/>
                    <a:gd name="T12" fmla="*/ 80 w 100"/>
                    <a:gd name="T13" fmla="*/ 7 h 157"/>
                    <a:gd name="T14" fmla="*/ 86 w 100"/>
                    <a:gd name="T15" fmla="*/ 11 h 157"/>
                    <a:gd name="T16" fmla="*/ 90 w 100"/>
                    <a:gd name="T17" fmla="*/ 15 h 157"/>
                    <a:gd name="T18" fmla="*/ 94 w 100"/>
                    <a:gd name="T19" fmla="*/ 21 h 157"/>
                    <a:gd name="T20" fmla="*/ 96 w 100"/>
                    <a:gd name="T21" fmla="*/ 27 h 157"/>
                    <a:gd name="T22" fmla="*/ 98 w 100"/>
                    <a:gd name="T23" fmla="*/ 34 h 157"/>
                    <a:gd name="T24" fmla="*/ 100 w 100"/>
                    <a:gd name="T25" fmla="*/ 42 h 157"/>
                    <a:gd name="T26" fmla="*/ 98 w 100"/>
                    <a:gd name="T27" fmla="*/ 50 h 157"/>
                    <a:gd name="T28" fmla="*/ 96 w 100"/>
                    <a:gd name="T29" fmla="*/ 55 h 157"/>
                    <a:gd name="T30" fmla="*/ 94 w 100"/>
                    <a:gd name="T31" fmla="*/ 61 h 157"/>
                    <a:gd name="T32" fmla="*/ 90 w 100"/>
                    <a:gd name="T33" fmla="*/ 67 h 157"/>
                    <a:gd name="T34" fmla="*/ 86 w 100"/>
                    <a:gd name="T35" fmla="*/ 73 h 157"/>
                    <a:gd name="T36" fmla="*/ 80 w 100"/>
                    <a:gd name="T37" fmla="*/ 76 h 157"/>
                    <a:gd name="T38" fmla="*/ 75 w 100"/>
                    <a:gd name="T39" fmla="*/ 78 h 157"/>
                    <a:gd name="T40" fmla="*/ 67 w 100"/>
                    <a:gd name="T41" fmla="*/ 80 h 157"/>
                    <a:gd name="T42" fmla="*/ 61 w 100"/>
                    <a:gd name="T43" fmla="*/ 82 h 157"/>
                    <a:gd name="T44" fmla="*/ 52 w 100"/>
                    <a:gd name="T45" fmla="*/ 82 h 157"/>
                    <a:gd name="T46" fmla="*/ 40 w 100"/>
                    <a:gd name="T47" fmla="*/ 84 h 157"/>
                    <a:gd name="T48" fmla="*/ 27 w 100"/>
                    <a:gd name="T49" fmla="*/ 84 h 157"/>
                    <a:gd name="T50" fmla="*/ 17 w 100"/>
                    <a:gd name="T51" fmla="*/ 157 h 157"/>
                    <a:gd name="T52" fmla="*/ 0 w 100"/>
                    <a:gd name="T53" fmla="*/ 0 h 157"/>
                    <a:gd name="T54" fmla="*/ 17 w 100"/>
                    <a:gd name="T55" fmla="*/ 69 h 157"/>
                    <a:gd name="T56" fmla="*/ 48 w 100"/>
                    <a:gd name="T57" fmla="*/ 69 h 157"/>
                    <a:gd name="T58" fmla="*/ 53 w 100"/>
                    <a:gd name="T59" fmla="*/ 69 h 157"/>
                    <a:gd name="T60" fmla="*/ 59 w 100"/>
                    <a:gd name="T61" fmla="*/ 67 h 157"/>
                    <a:gd name="T62" fmla="*/ 65 w 100"/>
                    <a:gd name="T63" fmla="*/ 67 h 157"/>
                    <a:gd name="T64" fmla="*/ 69 w 100"/>
                    <a:gd name="T65" fmla="*/ 65 h 157"/>
                    <a:gd name="T66" fmla="*/ 71 w 100"/>
                    <a:gd name="T67" fmla="*/ 63 h 157"/>
                    <a:gd name="T68" fmla="*/ 75 w 100"/>
                    <a:gd name="T69" fmla="*/ 61 h 157"/>
                    <a:gd name="T70" fmla="*/ 77 w 100"/>
                    <a:gd name="T71" fmla="*/ 57 h 157"/>
                    <a:gd name="T72" fmla="*/ 78 w 100"/>
                    <a:gd name="T73" fmla="*/ 55 h 157"/>
                    <a:gd name="T74" fmla="*/ 80 w 100"/>
                    <a:gd name="T75" fmla="*/ 51 h 157"/>
                    <a:gd name="T76" fmla="*/ 82 w 100"/>
                    <a:gd name="T77" fmla="*/ 48 h 157"/>
                    <a:gd name="T78" fmla="*/ 82 w 100"/>
                    <a:gd name="T79" fmla="*/ 44 h 157"/>
                    <a:gd name="T80" fmla="*/ 82 w 100"/>
                    <a:gd name="T81" fmla="*/ 40 h 157"/>
                    <a:gd name="T82" fmla="*/ 82 w 100"/>
                    <a:gd name="T83" fmla="*/ 36 h 157"/>
                    <a:gd name="T84" fmla="*/ 80 w 100"/>
                    <a:gd name="T85" fmla="*/ 32 h 157"/>
                    <a:gd name="T86" fmla="*/ 78 w 100"/>
                    <a:gd name="T87" fmla="*/ 28 h 157"/>
                    <a:gd name="T88" fmla="*/ 77 w 100"/>
                    <a:gd name="T89" fmla="*/ 25 h 157"/>
                    <a:gd name="T90" fmla="*/ 75 w 100"/>
                    <a:gd name="T91" fmla="*/ 23 h 157"/>
                    <a:gd name="T92" fmla="*/ 73 w 100"/>
                    <a:gd name="T93" fmla="*/ 21 h 157"/>
                    <a:gd name="T94" fmla="*/ 69 w 100"/>
                    <a:gd name="T95" fmla="*/ 19 h 157"/>
                    <a:gd name="T96" fmla="*/ 65 w 100"/>
                    <a:gd name="T97" fmla="*/ 17 h 157"/>
                    <a:gd name="T98" fmla="*/ 61 w 100"/>
                    <a:gd name="T99" fmla="*/ 17 h 157"/>
                    <a:gd name="T100" fmla="*/ 55 w 100"/>
                    <a:gd name="T101" fmla="*/ 15 h 157"/>
                    <a:gd name="T102" fmla="*/ 48 w 100"/>
                    <a:gd name="T103" fmla="*/ 15 h 157"/>
                    <a:gd name="T104" fmla="*/ 17 w 100"/>
                    <a:gd name="T105" fmla="*/ 15 h 157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00"/>
                    <a:gd name="T160" fmla="*/ 0 h 157"/>
                    <a:gd name="T161" fmla="*/ 100 w 100"/>
                    <a:gd name="T162" fmla="*/ 157 h 157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00" h="157">
                      <a:moveTo>
                        <a:pt x="0" y="0"/>
                      </a:moveTo>
                      <a:lnTo>
                        <a:pt x="32" y="0"/>
                      </a:lnTo>
                      <a:lnTo>
                        <a:pt x="38" y="0"/>
                      </a:lnTo>
                      <a:lnTo>
                        <a:pt x="44" y="0"/>
                      </a:lnTo>
                      <a:lnTo>
                        <a:pt x="50" y="0"/>
                      </a:lnTo>
                      <a:lnTo>
                        <a:pt x="53" y="0"/>
                      </a:lnTo>
                      <a:lnTo>
                        <a:pt x="59" y="2"/>
                      </a:lnTo>
                      <a:lnTo>
                        <a:pt x="63" y="2"/>
                      </a:lnTo>
                      <a:lnTo>
                        <a:pt x="65" y="2"/>
                      </a:lnTo>
                      <a:lnTo>
                        <a:pt x="69" y="2"/>
                      </a:lnTo>
                      <a:lnTo>
                        <a:pt x="71" y="4"/>
                      </a:lnTo>
                      <a:lnTo>
                        <a:pt x="75" y="4"/>
                      </a:lnTo>
                      <a:lnTo>
                        <a:pt x="78" y="5"/>
                      </a:lnTo>
                      <a:lnTo>
                        <a:pt x="80" y="7"/>
                      </a:lnTo>
                      <a:lnTo>
                        <a:pt x="82" y="9"/>
                      </a:lnTo>
                      <a:lnTo>
                        <a:pt x="86" y="11"/>
                      </a:lnTo>
                      <a:lnTo>
                        <a:pt x="88" y="13"/>
                      </a:lnTo>
                      <a:lnTo>
                        <a:pt x="90" y="15"/>
                      </a:lnTo>
                      <a:lnTo>
                        <a:pt x="92" y="19"/>
                      </a:lnTo>
                      <a:lnTo>
                        <a:pt x="94" y="21"/>
                      </a:lnTo>
                      <a:lnTo>
                        <a:pt x="96" y="25"/>
                      </a:lnTo>
                      <a:lnTo>
                        <a:pt x="96" y="27"/>
                      </a:lnTo>
                      <a:lnTo>
                        <a:pt x="98" y="30"/>
                      </a:lnTo>
                      <a:lnTo>
                        <a:pt x="98" y="34"/>
                      </a:lnTo>
                      <a:lnTo>
                        <a:pt x="98" y="38"/>
                      </a:lnTo>
                      <a:lnTo>
                        <a:pt x="100" y="42"/>
                      </a:lnTo>
                      <a:lnTo>
                        <a:pt x="98" y="46"/>
                      </a:lnTo>
                      <a:lnTo>
                        <a:pt x="98" y="50"/>
                      </a:lnTo>
                      <a:lnTo>
                        <a:pt x="98" y="53"/>
                      </a:lnTo>
                      <a:lnTo>
                        <a:pt x="96" y="55"/>
                      </a:lnTo>
                      <a:lnTo>
                        <a:pt x="96" y="59"/>
                      </a:lnTo>
                      <a:lnTo>
                        <a:pt x="94" y="61"/>
                      </a:lnTo>
                      <a:lnTo>
                        <a:pt x="92" y="65"/>
                      </a:lnTo>
                      <a:lnTo>
                        <a:pt x="90" y="67"/>
                      </a:lnTo>
                      <a:lnTo>
                        <a:pt x="88" y="71"/>
                      </a:lnTo>
                      <a:lnTo>
                        <a:pt x="86" y="73"/>
                      </a:lnTo>
                      <a:lnTo>
                        <a:pt x="82" y="74"/>
                      </a:lnTo>
                      <a:lnTo>
                        <a:pt x="80" y="76"/>
                      </a:lnTo>
                      <a:lnTo>
                        <a:pt x="78" y="78"/>
                      </a:lnTo>
                      <a:lnTo>
                        <a:pt x="75" y="78"/>
                      </a:lnTo>
                      <a:lnTo>
                        <a:pt x="71" y="80"/>
                      </a:lnTo>
                      <a:lnTo>
                        <a:pt x="67" y="80"/>
                      </a:lnTo>
                      <a:lnTo>
                        <a:pt x="65" y="82"/>
                      </a:lnTo>
                      <a:lnTo>
                        <a:pt x="61" y="82"/>
                      </a:lnTo>
                      <a:lnTo>
                        <a:pt x="57" y="82"/>
                      </a:lnTo>
                      <a:lnTo>
                        <a:pt x="52" y="82"/>
                      </a:lnTo>
                      <a:lnTo>
                        <a:pt x="48" y="84"/>
                      </a:lnTo>
                      <a:lnTo>
                        <a:pt x="40" y="84"/>
                      </a:lnTo>
                      <a:lnTo>
                        <a:pt x="34" y="84"/>
                      </a:lnTo>
                      <a:lnTo>
                        <a:pt x="27" y="84"/>
                      </a:lnTo>
                      <a:lnTo>
                        <a:pt x="17" y="84"/>
                      </a:lnTo>
                      <a:lnTo>
                        <a:pt x="17" y="157"/>
                      </a:lnTo>
                      <a:lnTo>
                        <a:pt x="0" y="157"/>
                      </a:lnTo>
                      <a:lnTo>
                        <a:pt x="0" y="0"/>
                      </a:lnTo>
                      <a:close/>
                      <a:moveTo>
                        <a:pt x="17" y="15"/>
                      </a:moveTo>
                      <a:lnTo>
                        <a:pt x="17" y="69"/>
                      </a:lnTo>
                      <a:lnTo>
                        <a:pt x="42" y="69"/>
                      </a:lnTo>
                      <a:lnTo>
                        <a:pt x="48" y="69"/>
                      </a:lnTo>
                      <a:lnTo>
                        <a:pt x="50" y="69"/>
                      </a:lnTo>
                      <a:lnTo>
                        <a:pt x="53" y="69"/>
                      </a:lnTo>
                      <a:lnTo>
                        <a:pt x="57" y="69"/>
                      </a:lnTo>
                      <a:lnTo>
                        <a:pt x="59" y="67"/>
                      </a:lnTo>
                      <a:lnTo>
                        <a:pt x="63" y="67"/>
                      </a:lnTo>
                      <a:lnTo>
                        <a:pt x="65" y="67"/>
                      </a:lnTo>
                      <a:lnTo>
                        <a:pt x="67" y="65"/>
                      </a:lnTo>
                      <a:lnTo>
                        <a:pt x="69" y="65"/>
                      </a:lnTo>
                      <a:lnTo>
                        <a:pt x="71" y="65"/>
                      </a:lnTo>
                      <a:lnTo>
                        <a:pt x="71" y="63"/>
                      </a:lnTo>
                      <a:lnTo>
                        <a:pt x="73" y="61"/>
                      </a:lnTo>
                      <a:lnTo>
                        <a:pt x="75" y="61"/>
                      </a:lnTo>
                      <a:lnTo>
                        <a:pt x="77" y="59"/>
                      </a:lnTo>
                      <a:lnTo>
                        <a:pt x="77" y="57"/>
                      </a:lnTo>
                      <a:lnTo>
                        <a:pt x="78" y="55"/>
                      </a:lnTo>
                      <a:lnTo>
                        <a:pt x="80" y="53"/>
                      </a:lnTo>
                      <a:lnTo>
                        <a:pt x="80" y="51"/>
                      </a:lnTo>
                      <a:lnTo>
                        <a:pt x="82" y="50"/>
                      </a:lnTo>
                      <a:lnTo>
                        <a:pt x="82" y="48"/>
                      </a:lnTo>
                      <a:lnTo>
                        <a:pt x="82" y="46"/>
                      </a:lnTo>
                      <a:lnTo>
                        <a:pt x="82" y="44"/>
                      </a:lnTo>
                      <a:lnTo>
                        <a:pt x="82" y="42"/>
                      </a:lnTo>
                      <a:lnTo>
                        <a:pt x="82" y="40"/>
                      </a:lnTo>
                      <a:lnTo>
                        <a:pt x="82" y="38"/>
                      </a:lnTo>
                      <a:lnTo>
                        <a:pt x="82" y="36"/>
                      </a:lnTo>
                      <a:lnTo>
                        <a:pt x="82" y="34"/>
                      </a:lnTo>
                      <a:lnTo>
                        <a:pt x="80" y="32"/>
                      </a:lnTo>
                      <a:lnTo>
                        <a:pt x="80" y="30"/>
                      </a:lnTo>
                      <a:lnTo>
                        <a:pt x="78" y="28"/>
                      </a:lnTo>
                      <a:lnTo>
                        <a:pt x="78" y="27"/>
                      </a:lnTo>
                      <a:lnTo>
                        <a:pt x="77" y="25"/>
                      </a:lnTo>
                      <a:lnTo>
                        <a:pt x="75" y="23"/>
                      </a:lnTo>
                      <a:lnTo>
                        <a:pt x="73" y="21"/>
                      </a:lnTo>
                      <a:lnTo>
                        <a:pt x="71" y="19"/>
                      </a:lnTo>
                      <a:lnTo>
                        <a:pt x="69" y="19"/>
                      </a:lnTo>
                      <a:lnTo>
                        <a:pt x="67" y="17"/>
                      </a:lnTo>
                      <a:lnTo>
                        <a:pt x="65" y="17"/>
                      </a:lnTo>
                      <a:lnTo>
                        <a:pt x="63" y="17"/>
                      </a:lnTo>
                      <a:lnTo>
                        <a:pt x="61" y="17"/>
                      </a:lnTo>
                      <a:lnTo>
                        <a:pt x="57" y="15"/>
                      </a:lnTo>
                      <a:lnTo>
                        <a:pt x="55" y="15"/>
                      </a:lnTo>
                      <a:lnTo>
                        <a:pt x="52" y="15"/>
                      </a:lnTo>
                      <a:lnTo>
                        <a:pt x="48" y="15"/>
                      </a:lnTo>
                      <a:lnTo>
                        <a:pt x="44" y="15"/>
                      </a:lnTo>
                      <a:lnTo>
                        <a:pt x="17" y="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7" name="Freeform 140"/>
                <p:cNvSpPr>
                  <a:spLocks/>
                </p:cNvSpPr>
                <p:nvPr/>
              </p:nvSpPr>
              <p:spPr bwMode="auto">
                <a:xfrm>
                  <a:off x="5142" y="198"/>
                  <a:ext cx="100" cy="157"/>
                </a:xfrm>
                <a:custGeom>
                  <a:avLst/>
                  <a:gdLst>
                    <a:gd name="T0" fmla="*/ 0 w 100"/>
                    <a:gd name="T1" fmla="*/ 0 h 157"/>
                    <a:gd name="T2" fmla="*/ 32 w 100"/>
                    <a:gd name="T3" fmla="*/ 0 h 157"/>
                    <a:gd name="T4" fmla="*/ 38 w 100"/>
                    <a:gd name="T5" fmla="*/ 0 h 157"/>
                    <a:gd name="T6" fmla="*/ 44 w 100"/>
                    <a:gd name="T7" fmla="*/ 0 h 157"/>
                    <a:gd name="T8" fmla="*/ 50 w 100"/>
                    <a:gd name="T9" fmla="*/ 0 h 157"/>
                    <a:gd name="T10" fmla="*/ 53 w 100"/>
                    <a:gd name="T11" fmla="*/ 0 h 157"/>
                    <a:gd name="T12" fmla="*/ 59 w 100"/>
                    <a:gd name="T13" fmla="*/ 2 h 157"/>
                    <a:gd name="T14" fmla="*/ 63 w 100"/>
                    <a:gd name="T15" fmla="*/ 2 h 157"/>
                    <a:gd name="T16" fmla="*/ 65 w 100"/>
                    <a:gd name="T17" fmla="*/ 2 h 157"/>
                    <a:gd name="T18" fmla="*/ 69 w 100"/>
                    <a:gd name="T19" fmla="*/ 2 h 157"/>
                    <a:gd name="T20" fmla="*/ 71 w 100"/>
                    <a:gd name="T21" fmla="*/ 4 h 157"/>
                    <a:gd name="T22" fmla="*/ 75 w 100"/>
                    <a:gd name="T23" fmla="*/ 4 h 157"/>
                    <a:gd name="T24" fmla="*/ 78 w 100"/>
                    <a:gd name="T25" fmla="*/ 5 h 157"/>
                    <a:gd name="T26" fmla="*/ 80 w 100"/>
                    <a:gd name="T27" fmla="*/ 7 h 157"/>
                    <a:gd name="T28" fmla="*/ 82 w 100"/>
                    <a:gd name="T29" fmla="*/ 9 h 157"/>
                    <a:gd name="T30" fmla="*/ 86 w 100"/>
                    <a:gd name="T31" fmla="*/ 11 h 157"/>
                    <a:gd name="T32" fmla="*/ 88 w 100"/>
                    <a:gd name="T33" fmla="*/ 13 h 157"/>
                    <a:gd name="T34" fmla="*/ 90 w 100"/>
                    <a:gd name="T35" fmla="*/ 15 h 157"/>
                    <a:gd name="T36" fmla="*/ 92 w 100"/>
                    <a:gd name="T37" fmla="*/ 19 h 157"/>
                    <a:gd name="T38" fmla="*/ 94 w 100"/>
                    <a:gd name="T39" fmla="*/ 21 h 157"/>
                    <a:gd name="T40" fmla="*/ 96 w 100"/>
                    <a:gd name="T41" fmla="*/ 25 h 157"/>
                    <a:gd name="T42" fmla="*/ 96 w 100"/>
                    <a:gd name="T43" fmla="*/ 27 h 157"/>
                    <a:gd name="T44" fmla="*/ 98 w 100"/>
                    <a:gd name="T45" fmla="*/ 30 h 157"/>
                    <a:gd name="T46" fmla="*/ 98 w 100"/>
                    <a:gd name="T47" fmla="*/ 34 h 157"/>
                    <a:gd name="T48" fmla="*/ 98 w 100"/>
                    <a:gd name="T49" fmla="*/ 38 h 157"/>
                    <a:gd name="T50" fmla="*/ 100 w 100"/>
                    <a:gd name="T51" fmla="*/ 42 h 157"/>
                    <a:gd name="T52" fmla="*/ 98 w 100"/>
                    <a:gd name="T53" fmla="*/ 46 h 157"/>
                    <a:gd name="T54" fmla="*/ 98 w 100"/>
                    <a:gd name="T55" fmla="*/ 50 h 157"/>
                    <a:gd name="T56" fmla="*/ 98 w 100"/>
                    <a:gd name="T57" fmla="*/ 53 h 157"/>
                    <a:gd name="T58" fmla="*/ 96 w 100"/>
                    <a:gd name="T59" fmla="*/ 55 h 157"/>
                    <a:gd name="T60" fmla="*/ 96 w 100"/>
                    <a:gd name="T61" fmla="*/ 59 h 157"/>
                    <a:gd name="T62" fmla="*/ 94 w 100"/>
                    <a:gd name="T63" fmla="*/ 61 h 157"/>
                    <a:gd name="T64" fmla="*/ 92 w 100"/>
                    <a:gd name="T65" fmla="*/ 65 h 157"/>
                    <a:gd name="T66" fmla="*/ 90 w 100"/>
                    <a:gd name="T67" fmla="*/ 67 h 157"/>
                    <a:gd name="T68" fmla="*/ 88 w 100"/>
                    <a:gd name="T69" fmla="*/ 71 h 157"/>
                    <a:gd name="T70" fmla="*/ 86 w 100"/>
                    <a:gd name="T71" fmla="*/ 73 h 157"/>
                    <a:gd name="T72" fmla="*/ 82 w 100"/>
                    <a:gd name="T73" fmla="*/ 74 h 157"/>
                    <a:gd name="T74" fmla="*/ 80 w 100"/>
                    <a:gd name="T75" fmla="*/ 76 h 157"/>
                    <a:gd name="T76" fmla="*/ 78 w 100"/>
                    <a:gd name="T77" fmla="*/ 78 h 157"/>
                    <a:gd name="T78" fmla="*/ 75 w 100"/>
                    <a:gd name="T79" fmla="*/ 78 h 157"/>
                    <a:gd name="T80" fmla="*/ 71 w 100"/>
                    <a:gd name="T81" fmla="*/ 80 h 157"/>
                    <a:gd name="T82" fmla="*/ 67 w 100"/>
                    <a:gd name="T83" fmla="*/ 80 h 157"/>
                    <a:gd name="T84" fmla="*/ 65 w 100"/>
                    <a:gd name="T85" fmla="*/ 82 h 157"/>
                    <a:gd name="T86" fmla="*/ 61 w 100"/>
                    <a:gd name="T87" fmla="*/ 82 h 157"/>
                    <a:gd name="T88" fmla="*/ 57 w 100"/>
                    <a:gd name="T89" fmla="*/ 82 h 157"/>
                    <a:gd name="T90" fmla="*/ 52 w 100"/>
                    <a:gd name="T91" fmla="*/ 82 h 157"/>
                    <a:gd name="T92" fmla="*/ 48 w 100"/>
                    <a:gd name="T93" fmla="*/ 84 h 157"/>
                    <a:gd name="T94" fmla="*/ 40 w 100"/>
                    <a:gd name="T95" fmla="*/ 84 h 157"/>
                    <a:gd name="T96" fmla="*/ 34 w 100"/>
                    <a:gd name="T97" fmla="*/ 84 h 157"/>
                    <a:gd name="T98" fmla="*/ 27 w 100"/>
                    <a:gd name="T99" fmla="*/ 84 h 157"/>
                    <a:gd name="T100" fmla="*/ 17 w 100"/>
                    <a:gd name="T101" fmla="*/ 84 h 157"/>
                    <a:gd name="T102" fmla="*/ 17 w 100"/>
                    <a:gd name="T103" fmla="*/ 157 h 157"/>
                    <a:gd name="T104" fmla="*/ 0 w 100"/>
                    <a:gd name="T105" fmla="*/ 157 h 157"/>
                    <a:gd name="T106" fmla="*/ 0 w 100"/>
                    <a:gd name="T107" fmla="*/ 0 h 157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00"/>
                    <a:gd name="T163" fmla="*/ 0 h 157"/>
                    <a:gd name="T164" fmla="*/ 100 w 100"/>
                    <a:gd name="T165" fmla="*/ 157 h 157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00" h="157">
                      <a:moveTo>
                        <a:pt x="0" y="0"/>
                      </a:moveTo>
                      <a:lnTo>
                        <a:pt x="32" y="0"/>
                      </a:lnTo>
                      <a:lnTo>
                        <a:pt x="38" y="0"/>
                      </a:lnTo>
                      <a:lnTo>
                        <a:pt x="44" y="0"/>
                      </a:lnTo>
                      <a:lnTo>
                        <a:pt x="50" y="0"/>
                      </a:lnTo>
                      <a:lnTo>
                        <a:pt x="53" y="0"/>
                      </a:lnTo>
                      <a:lnTo>
                        <a:pt x="59" y="2"/>
                      </a:lnTo>
                      <a:lnTo>
                        <a:pt x="63" y="2"/>
                      </a:lnTo>
                      <a:lnTo>
                        <a:pt x="65" y="2"/>
                      </a:lnTo>
                      <a:lnTo>
                        <a:pt x="69" y="2"/>
                      </a:lnTo>
                      <a:lnTo>
                        <a:pt x="71" y="4"/>
                      </a:lnTo>
                      <a:lnTo>
                        <a:pt x="75" y="4"/>
                      </a:lnTo>
                      <a:lnTo>
                        <a:pt x="78" y="5"/>
                      </a:lnTo>
                      <a:lnTo>
                        <a:pt x="80" y="7"/>
                      </a:lnTo>
                      <a:lnTo>
                        <a:pt x="82" y="9"/>
                      </a:lnTo>
                      <a:lnTo>
                        <a:pt x="86" y="11"/>
                      </a:lnTo>
                      <a:lnTo>
                        <a:pt x="88" y="13"/>
                      </a:lnTo>
                      <a:lnTo>
                        <a:pt x="90" y="15"/>
                      </a:lnTo>
                      <a:lnTo>
                        <a:pt x="92" y="19"/>
                      </a:lnTo>
                      <a:lnTo>
                        <a:pt x="94" y="21"/>
                      </a:lnTo>
                      <a:lnTo>
                        <a:pt x="96" y="25"/>
                      </a:lnTo>
                      <a:lnTo>
                        <a:pt x="96" y="27"/>
                      </a:lnTo>
                      <a:lnTo>
                        <a:pt x="98" y="30"/>
                      </a:lnTo>
                      <a:lnTo>
                        <a:pt x="98" y="34"/>
                      </a:lnTo>
                      <a:lnTo>
                        <a:pt x="98" y="38"/>
                      </a:lnTo>
                      <a:lnTo>
                        <a:pt x="100" y="42"/>
                      </a:lnTo>
                      <a:lnTo>
                        <a:pt x="98" y="46"/>
                      </a:lnTo>
                      <a:lnTo>
                        <a:pt x="98" y="50"/>
                      </a:lnTo>
                      <a:lnTo>
                        <a:pt x="98" y="53"/>
                      </a:lnTo>
                      <a:lnTo>
                        <a:pt x="96" y="55"/>
                      </a:lnTo>
                      <a:lnTo>
                        <a:pt x="96" y="59"/>
                      </a:lnTo>
                      <a:lnTo>
                        <a:pt x="94" y="61"/>
                      </a:lnTo>
                      <a:lnTo>
                        <a:pt x="92" y="65"/>
                      </a:lnTo>
                      <a:lnTo>
                        <a:pt x="90" y="67"/>
                      </a:lnTo>
                      <a:lnTo>
                        <a:pt x="88" y="71"/>
                      </a:lnTo>
                      <a:lnTo>
                        <a:pt x="86" y="73"/>
                      </a:lnTo>
                      <a:lnTo>
                        <a:pt x="82" y="74"/>
                      </a:lnTo>
                      <a:lnTo>
                        <a:pt x="80" y="76"/>
                      </a:lnTo>
                      <a:lnTo>
                        <a:pt x="78" y="78"/>
                      </a:lnTo>
                      <a:lnTo>
                        <a:pt x="75" y="78"/>
                      </a:lnTo>
                      <a:lnTo>
                        <a:pt x="71" y="80"/>
                      </a:lnTo>
                      <a:lnTo>
                        <a:pt x="67" y="80"/>
                      </a:lnTo>
                      <a:lnTo>
                        <a:pt x="65" y="82"/>
                      </a:lnTo>
                      <a:lnTo>
                        <a:pt x="61" y="82"/>
                      </a:lnTo>
                      <a:lnTo>
                        <a:pt x="57" y="82"/>
                      </a:lnTo>
                      <a:lnTo>
                        <a:pt x="52" y="82"/>
                      </a:lnTo>
                      <a:lnTo>
                        <a:pt x="48" y="84"/>
                      </a:lnTo>
                      <a:lnTo>
                        <a:pt x="40" y="84"/>
                      </a:lnTo>
                      <a:lnTo>
                        <a:pt x="34" y="84"/>
                      </a:lnTo>
                      <a:lnTo>
                        <a:pt x="27" y="84"/>
                      </a:lnTo>
                      <a:lnTo>
                        <a:pt x="17" y="84"/>
                      </a:lnTo>
                      <a:lnTo>
                        <a:pt x="17" y="157"/>
                      </a:lnTo>
                      <a:lnTo>
                        <a:pt x="0" y="15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175">
                  <a:solidFill>
                    <a:srgbClr val="00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8" name="Freeform 141"/>
                <p:cNvSpPr>
                  <a:spLocks/>
                </p:cNvSpPr>
                <p:nvPr/>
              </p:nvSpPr>
              <p:spPr bwMode="auto">
                <a:xfrm>
                  <a:off x="5159" y="213"/>
                  <a:ext cx="65" cy="54"/>
                </a:xfrm>
                <a:custGeom>
                  <a:avLst/>
                  <a:gdLst>
                    <a:gd name="T0" fmla="*/ 0 w 65"/>
                    <a:gd name="T1" fmla="*/ 0 h 54"/>
                    <a:gd name="T2" fmla="*/ 0 w 65"/>
                    <a:gd name="T3" fmla="*/ 54 h 54"/>
                    <a:gd name="T4" fmla="*/ 25 w 65"/>
                    <a:gd name="T5" fmla="*/ 54 h 54"/>
                    <a:gd name="T6" fmla="*/ 31 w 65"/>
                    <a:gd name="T7" fmla="*/ 54 h 54"/>
                    <a:gd name="T8" fmla="*/ 33 w 65"/>
                    <a:gd name="T9" fmla="*/ 54 h 54"/>
                    <a:gd name="T10" fmla="*/ 36 w 65"/>
                    <a:gd name="T11" fmla="*/ 54 h 54"/>
                    <a:gd name="T12" fmla="*/ 40 w 65"/>
                    <a:gd name="T13" fmla="*/ 54 h 54"/>
                    <a:gd name="T14" fmla="*/ 42 w 65"/>
                    <a:gd name="T15" fmla="*/ 52 h 54"/>
                    <a:gd name="T16" fmla="*/ 46 w 65"/>
                    <a:gd name="T17" fmla="*/ 52 h 54"/>
                    <a:gd name="T18" fmla="*/ 48 w 65"/>
                    <a:gd name="T19" fmla="*/ 52 h 54"/>
                    <a:gd name="T20" fmla="*/ 50 w 65"/>
                    <a:gd name="T21" fmla="*/ 50 h 54"/>
                    <a:gd name="T22" fmla="*/ 52 w 65"/>
                    <a:gd name="T23" fmla="*/ 50 h 54"/>
                    <a:gd name="T24" fmla="*/ 54 w 65"/>
                    <a:gd name="T25" fmla="*/ 50 h 54"/>
                    <a:gd name="T26" fmla="*/ 54 w 65"/>
                    <a:gd name="T27" fmla="*/ 48 h 54"/>
                    <a:gd name="T28" fmla="*/ 56 w 65"/>
                    <a:gd name="T29" fmla="*/ 46 h 54"/>
                    <a:gd name="T30" fmla="*/ 58 w 65"/>
                    <a:gd name="T31" fmla="*/ 46 h 54"/>
                    <a:gd name="T32" fmla="*/ 60 w 65"/>
                    <a:gd name="T33" fmla="*/ 44 h 54"/>
                    <a:gd name="T34" fmla="*/ 60 w 65"/>
                    <a:gd name="T35" fmla="*/ 42 h 54"/>
                    <a:gd name="T36" fmla="*/ 61 w 65"/>
                    <a:gd name="T37" fmla="*/ 40 h 54"/>
                    <a:gd name="T38" fmla="*/ 61 w 65"/>
                    <a:gd name="T39" fmla="*/ 40 h 54"/>
                    <a:gd name="T40" fmla="*/ 63 w 65"/>
                    <a:gd name="T41" fmla="*/ 38 h 54"/>
                    <a:gd name="T42" fmla="*/ 63 w 65"/>
                    <a:gd name="T43" fmla="*/ 36 h 54"/>
                    <a:gd name="T44" fmla="*/ 65 w 65"/>
                    <a:gd name="T45" fmla="*/ 35 h 54"/>
                    <a:gd name="T46" fmla="*/ 65 w 65"/>
                    <a:gd name="T47" fmla="*/ 33 h 54"/>
                    <a:gd name="T48" fmla="*/ 65 w 65"/>
                    <a:gd name="T49" fmla="*/ 31 h 54"/>
                    <a:gd name="T50" fmla="*/ 65 w 65"/>
                    <a:gd name="T51" fmla="*/ 29 h 54"/>
                    <a:gd name="T52" fmla="*/ 65 w 65"/>
                    <a:gd name="T53" fmla="*/ 27 h 54"/>
                    <a:gd name="T54" fmla="*/ 65 w 65"/>
                    <a:gd name="T55" fmla="*/ 25 h 54"/>
                    <a:gd name="T56" fmla="*/ 65 w 65"/>
                    <a:gd name="T57" fmla="*/ 23 h 54"/>
                    <a:gd name="T58" fmla="*/ 65 w 65"/>
                    <a:gd name="T59" fmla="*/ 21 h 54"/>
                    <a:gd name="T60" fmla="*/ 65 w 65"/>
                    <a:gd name="T61" fmla="*/ 19 h 54"/>
                    <a:gd name="T62" fmla="*/ 63 w 65"/>
                    <a:gd name="T63" fmla="*/ 17 h 54"/>
                    <a:gd name="T64" fmla="*/ 63 w 65"/>
                    <a:gd name="T65" fmla="*/ 15 h 54"/>
                    <a:gd name="T66" fmla="*/ 61 w 65"/>
                    <a:gd name="T67" fmla="*/ 13 h 54"/>
                    <a:gd name="T68" fmla="*/ 61 w 65"/>
                    <a:gd name="T69" fmla="*/ 12 h 54"/>
                    <a:gd name="T70" fmla="*/ 60 w 65"/>
                    <a:gd name="T71" fmla="*/ 10 h 54"/>
                    <a:gd name="T72" fmla="*/ 60 w 65"/>
                    <a:gd name="T73" fmla="*/ 10 h 54"/>
                    <a:gd name="T74" fmla="*/ 58 w 65"/>
                    <a:gd name="T75" fmla="*/ 8 h 54"/>
                    <a:gd name="T76" fmla="*/ 56 w 65"/>
                    <a:gd name="T77" fmla="*/ 6 h 54"/>
                    <a:gd name="T78" fmla="*/ 56 w 65"/>
                    <a:gd name="T79" fmla="*/ 6 h 54"/>
                    <a:gd name="T80" fmla="*/ 54 w 65"/>
                    <a:gd name="T81" fmla="*/ 4 h 54"/>
                    <a:gd name="T82" fmla="*/ 52 w 65"/>
                    <a:gd name="T83" fmla="*/ 4 h 54"/>
                    <a:gd name="T84" fmla="*/ 50 w 65"/>
                    <a:gd name="T85" fmla="*/ 2 h 54"/>
                    <a:gd name="T86" fmla="*/ 48 w 65"/>
                    <a:gd name="T87" fmla="*/ 2 h 54"/>
                    <a:gd name="T88" fmla="*/ 46 w 65"/>
                    <a:gd name="T89" fmla="*/ 2 h 54"/>
                    <a:gd name="T90" fmla="*/ 44 w 65"/>
                    <a:gd name="T91" fmla="*/ 2 h 54"/>
                    <a:gd name="T92" fmla="*/ 40 w 65"/>
                    <a:gd name="T93" fmla="*/ 0 h 54"/>
                    <a:gd name="T94" fmla="*/ 38 w 65"/>
                    <a:gd name="T95" fmla="*/ 0 h 54"/>
                    <a:gd name="T96" fmla="*/ 35 w 65"/>
                    <a:gd name="T97" fmla="*/ 0 h 54"/>
                    <a:gd name="T98" fmla="*/ 31 w 65"/>
                    <a:gd name="T99" fmla="*/ 0 h 54"/>
                    <a:gd name="T100" fmla="*/ 27 w 65"/>
                    <a:gd name="T101" fmla="*/ 0 h 54"/>
                    <a:gd name="T102" fmla="*/ 0 w 65"/>
                    <a:gd name="T103" fmla="*/ 0 h 54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65"/>
                    <a:gd name="T157" fmla="*/ 0 h 54"/>
                    <a:gd name="T158" fmla="*/ 65 w 65"/>
                    <a:gd name="T159" fmla="*/ 54 h 54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65" h="54">
                      <a:moveTo>
                        <a:pt x="0" y="0"/>
                      </a:moveTo>
                      <a:lnTo>
                        <a:pt x="0" y="54"/>
                      </a:lnTo>
                      <a:lnTo>
                        <a:pt x="25" y="54"/>
                      </a:lnTo>
                      <a:lnTo>
                        <a:pt x="31" y="54"/>
                      </a:lnTo>
                      <a:lnTo>
                        <a:pt x="33" y="54"/>
                      </a:lnTo>
                      <a:lnTo>
                        <a:pt x="36" y="54"/>
                      </a:lnTo>
                      <a:lnTo>
                        <a:pt x="40" y="54"/>
                      </a:lnTo>
                      <a:lnTo>
                        <a:pt x="42" y="52"/>
                      </a:lnTo>
                      <a:lnTo>
                        <a:pt x="46" y="52"/>
                      </a:lnTo>
                      <a:lnTo>
                        <a:pt x="48" y="52"/>
                      </a:lnTo>
                      <a:lnTo>
                        <a:pt x="50" y="50"/>
                      </a:lnTo>
                      <a:lnTo>
                        <a:pt x="52" y="50"/>
                      </a:lnTo>
                      <a:lnTo>
                        <a:pt x="54" y="50"/>
                      </a:lnTo>
                      <a:lnTo>
                        <a:pt x="54" y="48"/>
                      </a:lnTo>
                      <a:lnTo>
                        <a:pt x="56" y="46"/>
                      </a:lnTo>
                      <a:lnTo>
                        <a:pt x="58" y="46"/>
                      </a:lnTo>
                      <a:lnTo>
                        <a:pt x="60" y="44"/>
                      </a:lnTo>
                      <a:lnTo>
                        <a:pt x="60" y="42"/>
                      </a:lnTo>
                      <a:lnTo>
                        <a:pt x="61" y="40"/>
                      </a:lnTo>
                      <a:lnTo>
                        <a:pt x="63" y="38"/>
                      </a:lnTo>
                      <a:lnTo>
                        <a:pt x="63" y="36"/>
                      </a:lnTo>
                      <a:lnTo>
                        <a:pt x="65" y="35"/>
                      </a:lnTo>
                      <a:lnTo>
                        <a:pt x="65" y="33"/>
                      </a:lnTo>
                      <a:lnTo>
                        <a:pt x="65" y="31"/>
                      </a:lnTo>
                      <a:lnTo>
                        <a:pt x="65" y="29"/>
                      </a:lnTo>
                      <a:lnTo>
                        <a:pt x="65" y="27"/>
                      </a:lnTo>
                      <a:lnTo>
                        <a:pt x="65" y="25"/>
                      </a:lnTo>
                      <a:lnTo>
                        <a:pt x="65" y="23"/>
                      </a:lnTo>
                      <a:lnTo>
                        <a:pt x="65" y="21"/>
                      </a:lnTo>
                      <a:lnTo>
                        <a:pt x="65" y="19"/>
                      </a:lnTo>
                      <a:lnTo>
                        <a:pt x="63" y="17"/>
                      </a:lnTo>
                      <a:lnTo>
                        <a:pt x="63" y="15"/>
                      </a:lnTo>
                      <a:lnTo>
                        <a:pt x="61" y="13"/>
                      </a:lnTo>
                      <a:lnTo>
                        <a:pt x="61" y="12"/>
                      </a:lnTo>
                      <a:lnTo>
                        <a:pt x="60" y="10"/>
                      </a:lnTo>
                      <a:lnTo>
                        <a:pt x="58" y="8"/>
                      </a:lnTo>
                      <a:lnTo>
                        <a:pt x="56" y="6"/>
                      </a:lnTo>
                      <a:lnTo>
                        <a:pt x="54" y="4"/>
                      </a:lnTo>
                      <a:lnTo>
                        <a:pt x="52" y="4"/>
                      </a:lnTo>
                      <a:lnTo>
                        <a:pt x="50" y="2"/>
                      </a:lnTo>
                      <a:lnTo>
                        <a:pt x="48" y="2"/>
                      </a:lnTo>
                      <a:lnTo>
                        <a:pt x="46" y="2"/>
                      </a:lnTo>
                      <a:lnTo>
                        <a:pt x="44" y="2"/>
                      </a:lnTo>
                      <a:lnTo>
                        <a:pt x="40" y="0"/>
                      </a:lnTo>
                      <a:lnTo>
                        <a:pt x="38" y="0"/>
                      </a:lnTo>
                      <a:lnTo>
                        <a:pt x="35" y="0"/>
                      </a:lnTo>
                      <a:lnTo>
                        <a:pt x="31" y="0"/>
                      </a:lnTo>
                      <a:lnTo>
                        <a:pt x="2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175">
                  <a:solidFill>
                    <a:srgbClr val="00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9" name="Freeform 142"/>
                <p:cNvSpPr>
                  <a:spLocks noEditPoints="1"/>
                </p:cNvSpPr>
                <p:nvPr/>
              </p:nvSpPr>
              <p:spPr bwMode="auto">
                <a:xfrm>
                  <a:off x="5247" y="240"/>
                  <a:ext cx="100" cy="159"/>
                </a:xfrm>
                <a:custGeom>
                  <a:avLst/>
                  <a:gdLst>
                    <a:gd name="T0" fmla="*/ 31 w 100"/>
                    <a:gd name="T1" fmla="*/ 0 h 159"/>
                    <a:gd name="T2" fmla="*/ 44 w 100"/>
                    <a:gd name="T3" fmla="*/ 0 h 159"/>
                    <a:gd name="T4" fmla="*/ 54 w 100"/>
                    <a:gd name="T5" fmla="*/ 0 h 159"/>
                    <a:gd name="T6" fmla="*/ 62 w 100"/>
                    <a:gd name="T7" fmla="*/ 2 h 159"/>
                    <a:gd name="T8" fmla="*/ 67 w 100"/>
                    <a:gd name="T9" fmla="*/ 2 h 159"/>
                    <a:gd name="T10" fmla="*/ 75 w 100"/>
                    <a:gd name="T11" fmla="*/ 4 h 159"/>
                    <a:gd name="T12" fmla="*/ 81 w 100"/>
                    <a:gd name="T13" fmla="*/ 8 h 159"/>
                    <a:gd name="T14" fmla="*/ 87 w 100"/>
                    <a:gd name="T15" fmla="*/ 11 h 159"/>
                    <a:gd name="T16" fmla="*/ 91 w 100"/>
                    <a:gd name="T17" fmla="*/ 15 h 159"/>
                    <a:gd name="T18" fmla="*/ 94 w 100"/>
                    <a:gd name="T19" fmla="*/ 21 h 159"/>
                    <a:gd name="T20" fmla="*/ 98 w 100"/>
                    <a:gd name="T21" fmla="*/ 29 h 159"/>
                    <a:gd name="T22" fmla="*/ 98 w 100"/>
                    <a:gd name="T23" fmla="*/ 34 h 159"/>
                    <a:gd name="T24" fmla="*/ 100 w 100"/>
                    <a:gd name="T25" fmla="*/ 42 h 159"/>
                    <a:gd name="T26" fmla="*/ 98 w 100"/>
                    <a:gd name="T27" fmla="*/ 50 h 159"/>
                    <a:gd name="T28" fmla="*/ 98 w 100"/>
                    <a:gd name="T29" fmla="*/ 57 h 159"/>
                    <a:gd name="T30" fmla="*/ 94 w 100"/>
                    <a:gd name="T31" fmla="*/ 63 h 159"/>
                    <a:gd name="T32" fmla="*/ 91 w 100"/>
                    <a:gd name="T33" fmla="*/ 69 h 159"/>
                    <a:gd name="T34" fmla="*/ 87 w 100"/>
                    <a:gd name="T35" fmla="*/ 73 h 159"/>
                    <a:gd name="T36" fmla="*/ 81 w 100"/>
                    <a:gd name="T37" fmla="*/ 77 h 159"/>
                    <a:gd name="T38" fmla="*/ 75 w 100"/>
                    <a:gd name="T39" fmla="*/ 80 h 159"/>
                    <a:gd name="T40" fmla="*/ 67 w 100"/>
                    <a:gd name="T41" fmla="*/ 82 h 159"/>
                    <a:gd name="T42" fmla="*/ 62 w 100"/>
                    <a:gd name="T43" fmla="*/ 84 h 159"/>
                    <a:gd name="T44" fmla="*/ 52 w 100"/>
                    <a:gd name="T45" fmla="*/ 84 h 159"/>
                    <a:gd name="T46" fmla="*/ 41 w 100"/>
                    <a:gd name="T47" fmla="*/ 84 h 159"/>
                    <a:gd name="T48" fmla="*/ 27 w 100"/>
                    <a:gd name="T49" fmla="*/ 84 h 159"/>
                    <a:gd name="T50" fmla="*/ 16 w 100"/>
                    <a:gd name="T51" fmla="*/ 159 h 159"/>
                    <a:gd name="T52" fmla="*/ 0 w 100"/>
                    <a:gd name="T53" fmla="*/ 0 h 159"/>
                    <a:gd name="T54" fmla="*/ 16 w 100"/>
                    <a:gd name="T55" fmla="*/ 69 h 159"/>
                    <a:gd name="T56" fmla="*/ 46 w 100"/>
                    <a:gd name="T57" fmla="*/ 69 h 159"/>
                    <a:gd name="T58" fmla="*/ 54 w 100"/>
                    <a:gd name="T59" fmla="*/ 69 h 159"/>
                    <a:gd name="T60" fmla="*/ 60 w 100"/>
                    <a:gd name="T61" fmla="*/ 69 h 159"/>
                    <a:gd name="T62" fmla="*/ 66 w 100"/>
                    <a:gd name="T63" fmla="*/ 67 h 159"/>
                    <a:gd name="T64" fmla="*/ 69 w 100"/>
                    <a:gd name="T65" fmla="*/ 67 h 159"/>
                    <a:gd name="T66" fmla="*/ 71 w 100"/>
                    <a:gd name="T67" fmla="*/ 63 h 159"/>
                    <a:gd name="T68" fmla="*/ 75 w 100"/>
                    <a:gd name="T69" fmla="*/ 61 h 159"/>
                    <a:gd name="T70" fmla="*/ 77 w 100"/>
                    <a:gd name="T71" fmla="*/ 59 h 159"/>
                    <a:gd name="T72" fmla="*/ 79 w 100"/>
                    <a:gd name="T73" fmla="*/ 55 h 159"/>
                    <a:gd name="T74" fmla="*/ 81 w 100"/>
                    <a:gd name="T75" fmla="*/ 52 h 159"/>
                    <a:gd name="T76" fmla="*/ 83 w 100"/>
                    <a:gd name="T77" fmla="*/ 48 h 159"/>
                    <a:gd name="T78" fmla="*/ 83 w 100"/>
                    <a:gd name="T79" fmla="*/ 44 h 159"/>
                    <a:gd name="T80" fmla="*/ 83 w 100"/>
                    <a:gd name="T81" fmla="*/ 40 h 159"/>
                    <a:gd name="T82" fmla="*/ 83 w 100"/>
                    <a:gd name="T83" fmla="*/ 36 h 159"/>
                    <a:gd name="T84" fmla="*/ 81 w 100"/>
                    <a:gd name="T85" fmla="*/ 32 h 159"/>
                    <a:gd name="T86" fmla="*/ 79 w 100"/>
                    <a:gd name="T87" fmla="*/ 29 h 159"/>
                    <a:gd name="T88" fmla="*/ 77 w 100"/>
                    <a:gd name="T89" fmla="*/ 27 h 159"/>
                    <a:gd name="T90" fmla="*/ 75 w 100"/>
                    <a:gd name="T91" fmla="*/ 23 h 159"/>
                    <a:gd name="T92" fmla="*/ 71 w 100"/>
                    <a:gd name="T93" fmla="*/ 21 h 159"/>
                    <a:gd name="T94" fmla="*/ 69 w 100"/>
                    <a:gd name="T95" fmla="*/ 19 h 159"/>
                    <a:gd name="T96" fmla="*/ 66 w 100"/>
                    <a:gd name="T97" fmla="*/ 17 h 159"/>
                    <a:gd name="T98" fmla="*/ 60 w 100"/>
                    <a:gd name="T99" fmla="*/ 17 h 159"/>
                    <a:gd name="T100" fmla="*/ 54 w 100"/>
                    <a:gd name="T101" fmla="*/ 15 h 159"/>
                    <a:gd name="T102" fmla="*/ 48 w 100"/>
                    <a:gd name="T103" fmla="*/ 15 h 159"/>
                    <a:gd name="T104" fmla="*/ 16 w 100"/>
                    <a:gd name="T105" fmla="*/ 15 h 159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00"/>
                    <a:gd name="T160" fmla="*/ 0 h 159"/>
                    <a:gd name="T161" fmla="*/ 100 w 100"/>
                    <a:gd name="T162" fmla="*/ 159 h 159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00" h="159">
                      <a:moveTo>
                        <a:pt x="0" y="0"/>
                      </a:move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50" y="0"/>
                      </a:lnTo>
                      <a:lnTo>
                        <a:pt x="54" y="0"/>
                      </a:lnTo>
                      <a:lnTo>
                        <a:pt x="58" y="0"/>
                      </a:lnTo>
                      <a:lnTo>
                        <a:pt x="62" y="2"/>
                      </a:lnTo>
                      <a:lnTo>
                        <a:pt x="66" y="2"/>
                      </a:lnTo>
                      <a:lnTo>
                        <a:pt x="67" y="2"/>
                      </a:lnTo>
                      <a:lnTo>
                        <a:pt x="71" y="4"/>
                      </a:lnTo>
                      <a:lnTo>
                        <a:pt x="75" y="4"/>
                      </a:lnTo>
                      <a:lnTo>
                        <a:pt x="77" y="6"/>
                      </a:lnTo>
                      <a:lnTo>
                        <a:pt x="81" y="8"/>
                      </a:lnTo>
                      <a:lnTo>
                        <a:pt x="83" y="9"/>
                      </a:lnTo>
                      <a:lnTo>
                        <a:pt x="87" y="11"/>
                      </a:lnTo>
                      <a:lnTo>
                        <a:pt x="89" y="13"/>
                      </a:lnTo>
                      <a:lnTo>
                        <a:pt x="91" y="15"/>
                      </a:lnTo>
                      <a:lnTo>
                        <a:pt x="92" y="19"/>
                      </a:lnTo>
                      <a:lnTo>
                        <a:pt x="94" y="21"/>
                      </a:lnTo>
                      <a:lnTo>
                        <a:pt x="96" y="25"/>
                      </a:lnTo>
                      <a:lnTo>
                        <a:pt x="98" y="29"/>
                      </a:lnTo>
                      <a:lnTo>
                        <a:pt x="98" y="31"/>
                      </a:lnTo>
                      <a:lnTo>
                        <a:pt x="98" y="34"/>
                      </a:lnTo>
                      <a:lnTo>
                        <a:pt x="100" y="38"/>
                      </a:lnTo>
                      <a:lnTo>
                        <a:pt x="100" y="42"/>
                      </a:lnTo>
                      <a:lnTo>
                        <a:pt x="100" y="46"/>
                      </a:lnTo>
                      <a:lnTo>
                        <a:pt x="98" y="50"/>
                      </a:lnTo>
                      <a:lnTo>
                        <a:pt x="98" y="54"/>
                      </a:lnTo>
                      <a:lnTo>
                        <a:pt x="98" y="57"/>
                      </a:lnTo>
                      <a:lnTo>
                        <a:pt x="96" y="59"/>
                      </a:lnTo>
                      <a:lnTo>
                        <a:pt x="94" y="63"/>
                      </a:lnTo>
                      <a:lnTo>
                        <a:pt x="92" y="65"/>
                      </a:lnTo>
                      <a:lnTo>
                        <a:pt x="91" y="69"/>
                      </a:lnTo>
                      <a:lnTo>
                        <a:pt x="89" y="71"/>
                      </a:lnTo>
                      <a:lnTo>
                        <a:pt x="87" y="73"/>
                      </a:lnTo>
                      <a:lnTo>
                        <a:pt x="83" y="75"/>
                      </a:lnTo>
                      <a:lnTo>
                        <a:pt x="81" y="77"/>
                      </a:lnTo>
                      <a:lnTo>
                        <a:pt x="77" y="78"/>
                      </a:lnTo>
                      <a:lnTo>
                        <a:pt x="75" y="80"/>
                      </a:lnTo>
                      <a:lnTo>
                        <a:pt x="71" y="82"/>
                      </a:lnTo>
                      <a:lnTo>
                        <a:pt x="67" y="82"/>
                      </a:lnTo>
                      <a:lnTo>
                        <a:pt x="66" y="82"/>
                      </a:lnTo>
                      <a:lnTo>
                        <a:pt x="62" y="84"/>
                      </a:lnTo>
                      <a:lnTo>
                        <a:pt x="56" y="84"/>
                      </a:lnTo>
                      <a:lnTo>
                        <a:pt x="52" y="84"/>
                      </a:lnTo>
                      <a:lnTo>
                        <a:pt x="46" y="84"/>
                      </a:lnTo>
                      <a:lnTo>
                        <a:pt x="41" y="84"/>
                      </a:lnTo>
                      <a:lnTo>
                        <a:pt x="35" y="84"/>
                      </a:lnTo>
                      <a:lnTo>
                        <a:pt x="27" y="84"/>
                      </a:lnTo>
                      <a:lnTo>
                        <a:pt x="16" y="84"/>
                      </a:lnTo>
                      <a:lnTo>
                        <a:pt x="16" y="159"/>
                      </a:lnTo>
                      <a:lnTo>
                        <a:pt x="0" y="159"/>
                      </a:lnTo>
                      <a:lnTo>
                        <a:pt x="0" y="0"/>
                      </a:lnTo>
                      <a:close/>
                      <a:moveTo>
                        <a:pt x="16" y="15"/>
                      </a:moveTo>
                      <a:lnTo>
                        <a:pt x="16" y="69"/>
                      </a:lnTo>
                      <a:lnTo>
                        <a:pt x="43" y="69"/>
                      </a:lnTo>
                      <a:lnTo>
                        <a:pt x="46" y="69"/>
                      </a:lnTo>
                      <a:lnTo>
                        <a:pt x="50" y="69"/>
                      </a:lnTo>
                      <a:lnTo>
                        <a:pt x="54" y="69"/>
                      </a:lnTo>
                      <a:lnTo>
                        <a:pt x="56" y="69"/>
                      </a:lnTo>
                      <a:lnTo>
                        <a:pt x="60" y="69"/>
                      </a:lnTo>
                      <a:lnTo>
                        <a:pt x="62" y="69"/>
                      </a:lnTo>
                      <a:lnTo>
                        <a:pt x="66" y="67"/>
                      </a:lnTo>
                      <a:lnTo>
                        <a:pt x="67" y="67"/>
                      </a:lnTo>
                      <a:lnTo>
                        <a:pt x="69" y="67"/>
                      </a:lnTo>
                      <a:lnTo>
                        <a:pt x="69" y="65"/>
                      </a:lnTo>
                      <a:lnTo>
                        <a:pt x="71" y="63"/>
                      </a:lnTo>
                      <a:lnTo>
                        <a:pt x="73" y="63"/>
                      </a:lnTo>
                      <a:lnTo>
                        <a:pt x="75" y="61"/>
                      </a:lnTo>
                      <a:lnTo>
                        <a:pt x="77" y="61"/>
                      </a:lnTo>
                      <a:lnTo>
                        <a:pt x="77" y="59"/>
                      </a:lnTo>
                      <a:lnTo>
                        <a:pt x="79" y="57"/>
                      </a:lnTo>
                      <a:lnTo>
                        <a:pt x="79" y="55"/>
                      </a:lnTo>
                      <a:lnTo>
                        <a:pt x="81" y="54"/>
                      </a:lnTo>
                      <a:lnTo>
                        <a:pt x="81" y="52"/>
                      </a:lnTo>
                      <a:lnTo>
                        <a:pt x="83" y="50"/>
                      </a:lnTo>
                      <a:lnTo>
                        <a:pt x="83" y="48"/>
                      </a:lnTo>
                      <a:lnTo>
                        <a:pt x="83" y="46"/>
                      </a:lnTo>
                      <a:lnTo>
                        <a:pt x="83" y="44"/>
                      </a:lnTo>
                      <a:lnTo>
                        <a:pt x="83" y="42"/>
                      </a:lnTo>
                      <a:lnTo>
                        <a:pt x="83" y="40"/>
                      </a:lnTo>
                      <a:lnTo>
                        <a:pt x="83" y="38"/>
                      </a:lnTo>
                      <a:lnTo>
                        <a:pt x="83" y="36"/>
                      </a:lnTo>
                      <a:lnTo>
                        <a:pt x="83" y="34"/>
                      </a:lnTo>
                      <a:lnTo>
                        <a:pt x="81" y="32"/>
                      </a:lnTo>
                      <a:lnTo>
                        <a:pt x="81" y="31"/>
                      </a:lnTo>
                      <a:lnTo>
                        <a:pt x="79" y="29"/>
                      </a:lnTo>
                      <a:lnTo>
                        <a:pt x="79" y="27"/>
                      </a:lnTo>
                      <a:lnTo>
                        <a:pt x="77" y="27"/>
                      </a:lnTo>
                      <a:lnTo>
                        <a:pt x="77" y="25"/>
                      </a:lnTo>
                      <a:lnTo>
                        <a:pt x="75" y="23"/>
                      </a:lnTo>
                      <a:lnTo>
                        <a:pt x="73" y="21"/>
                      </a:lnTo>
                      <a:lnTo>
                        <a:pt x="71" y="21"/>
                      </a:lnTo>
                      <a:lnTo>
                        <a:pt x="71" y="19"/>
                      </a:lnTo>
                      <a:lnTo>
                        <a:pt x="69" y="19"/>
                      </a:lnTo>
                      <a:lnTo>
                        <a:pt x="67" y="17"/>
                      </a:lnTo>
                      <a:lnTo>
                        <a:pt x="66" y="17"/>
                      </a:lnTo>
                      <a:lnTo>
                        <a:pt x="64" y="17"/>
                      </a:lnTo>
                      <a:lnTo>
                        <a:pt x="60" y="17"/>
                      </a:lnTo>
                      <a:lnTo>
                        <a:pt x="58" y="15"/>
                      </a:lnTo>
                      <a:lnTo>
                        <a:pt x="54" y="15"/>
                      </a:lnTo>
                      <a:lnTo>
                        <a:pt x="52" y="15"/>
                      </a:lnTo>
                      <a:lnTo>
                        <a:pt x="48" y="15"/>
                      </a:lnTo>
                      <a:lnTo>
                        <a:pt x="44" y="15"/>
                      </a:lnTo>
                      <a:lnTo>
                        <a:pt x="16" y="1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0" name="Freeform 143"/>
                <p:cNvSpPr>
                  <a:spLocks/>
                </p:cNvSpPr>
                <p:nvPr/>
              </p:nvSpPr>
              <p:spPr bwMode="auto">
                <a:xfrm>
                  <a:off x="5247" y="240"/>
                  <a:ext cx="100" cy="159"/>
                </a:xfrm>
                <a:custGeom>
                  <a:avLst/>
                  <a:gdLst>
                    <a:gd name="T0" fmla="*/ 0 w 100"/>
                    <a:gd name="T1" fmla="*/ 0 h 159"/>
                    <a:gd name="T2" fmla="*/ 31 w 100"/>
                    <a:gd name="T3" fmla="*/ 0 h 159"/>
                    <a:gd name="T4" fmla="*/ 39 w 100"/>
                    <a:gd name="T5" fmla="*/ 0 h 159"/>
                    <a:gd name="T6" fmla="*/ 44 w 100"/>
                    <a:gd name="T7" fmla="*/ 0 h 159"/>
                    <a:gd name="T8" fmla="*/ 50 w 100"/>
                    <a:gd name="T9" fmla="*/ 0 h 159"/>
                    <a:gd name="T10" fmla="*/ 54 w 100"/>
                    <a:gd name="T11" fmla="*/ 0 h 159"/>
                    <a:gd name="T12" fmla="*/ 58 w 100"/>
                    <a:gd name="T13" fmla="*/ 0 h 159"/>
                    <a:gd name="T14" fmla="*/ 62 w 100"/>
                    <a:gd name="T15" fmla="*/ 2 h 159"/>
                    <a:gd name="T16" fmla="*/ 66 w 100"/>
                    <a:gd name="T17" fmla="*/ 2 h 159"/>
                    <a:gd name="T18" fmla="*/ 67 w 100"/>
                    <a:gd name="T19" fmla="*/ 2 h 159"/>
                    <a:gd name="T20" fmla="*/ 71 w 100"/>
                    <a:gd name="T21" fmla="*/ 4 h 159"/>
                    <a:gd name="T22" fmla="*/ 75 w 100"/>
                    <a:gd name="T23" fmla="*/ 4 h 159"/>
                    <a:gd name="T24" fmla="*/ 77 w 100"/>
                    <a:gd name="T25" fmla="*/ 6 h 159"/>
                    <a:gd name="T26" fmla="*/ 81 w 100"/>
                    <a:gd name="T27" fmla="*/ 8 h 159"/>
                    <a:gd name="T28" fmla="*/ 83 w 100"/>
                    <a:gd name="T29" fmla="*/ 9 h 159"/>
                    <a:gd name="T30" fmla="*/ 87 w 100"/>
                    <a:gd name="T31" fmla="*/ 11 h 159"/>
                    <a:gd name="T32" fmla="*/ 89 w 100"/>
                    <a:gd name="T33" fmla="*/ 13 h 159"/>
                    <a:gd name="T34" fmla="*/ 91 w 100"/>
                    <a:gd name="T35" fmla="*/ 15 h 159"/>
                    <a:gd name="T36" fmla="*/ 92 w 100"/>
                    <a:gd name="T37" fmla="*/ 19 h 159"/>
                    <a:gd name="T38" fmla="*/ 94 w 100"/>
                    <a:gd name="T39" fmla="*/ 21 h 159"/>
                    <a:gd name="T40" fmla="*/ 96 w 100"/>
                    <a:gd name="T41" fmla="*/ 25 h 159"/>
                    <a:gd name="T42" fmla="*/ 98 w 100"/>
                    <a:gd name="T43" fmla="*/ 29 h 159"/>
                    <a:gd name="T44" fmla="*/ 98 w 100"/>
                    <a:gd name="T45" fmla="*/ 31 h 159"/>
                    <a:gd name="T46" fmla="*/ 98 w 100"/>
                    <a:gd name="T47" fmla="*/ 34 h 159"/>
                    <a:gd name="T48" fmla="*/ 100 w 100"/>
                    <a:gd name="T49" fmla="*/ 38 h 159"/>
                    <a:gd name="T50" fmla="*/ 100 w 100"/>
                    <a:gd name="T51" fmla="*/ 42 h 159"/>
                    <a:gd name="T52" fmla="*/ 100 w 100"/>
                    <a:gd name="T53" fmla="*/ 46 h 159"/>
                    <a:gd name="T54" fmla="*/ 98 w 100"/>
                    <a:gd name="T55" fmla="*/ 50 h 159"/>
                    <a:gd name="T56" fmla="*/ 98 w 100"/>
                    <a:gd name="T57" fmla="*/ 54 h 159"/>
                    <a:gd name="T58" fmla="*/ 98 w 100"/>
                    <a:gd name="T59" fmla="*/ 57 h 159"/>
                    <a:gd name="T60" fmla="*/ 96 w 100"/>
                    <a:gd name="T61" fmla="*/ 59 h 159"/>
                    <a:gd name="T62" fmla="*/ 94 w 100"/>
                    <a:gd name="T63" fmla="*/ 63 h 159"/>
                    <a:gd name="T64" fmla="*/ 92 w 100"/>
                    <a:gd name="T65" fmla="*/ 65 h 159"/>
                    <a:gd name="T66" fmla="*/ 91 w 100"/>
                    <a:gd name="T67" fmla="*/ 69 h 159"/>
                    <a:gd name="T68" fmla="*/ 89 w 100"/>
                    <a:gd name="T69" fmla="*/ 71 h 159"/>
                    <a:gd name="T70" fmla="*/ 87 w 100"/>
                    <a:gd name="T71" fmla="*/ 73 h 159"/>
                    <a:gd name="T72" fmla="*/ 83 w 100"/>
                    <a:gd name="T73" fmla="*/ 75 h 159"/>
                    <a:gd name="T74" fmla="*/ 81 w 100"/>
                    <a:gd name="T75" fmla="*/ 77 h 159"/>
                    <a:gd name="T76" fmla="*/ 77 w 100"/>
                    <a:gd name="T77" fmla="*/ 78 h 159"/>
                    <a:gd name="T78" fmla="*/ 75 w 100"/>
                    <a:gd name="T79" fmla="*/ 80 h 159"/>
                    <a:gd name="T80" fmla="*/ 71 w 100"/>
                    <a:gd name="T81" fmla="*/ 82 h 159"/>
                    <a:gd name="T82" fmla="*/ 67 w 100"/>
                    <a:gd name="T83" fmla="*/ 82 h 159"/>
                    <a:gd name="T84" fmla="*/ 66 w 100"/>
                    <a:gd name="T85" fmla="*/ 82 h 159"/>
                    <a:gd name="T86" fmla="*/ 62 w 100"/>
                    <a:gd name="T87" fmla="*/ 84 h 159"/>
                    <a:gd name="T88" fmla="*/ 56 w 100"/>
                    <a:gd name="T89" fmla="*/ 84 h 159"/>
                    <a:gd name="T90" fmla="*/ 52 w 100"/>
                    <a:gd name="T91" fmla="*/ 84 h 159"/>
                    <a:gd name="T92" fmla="*/ 46 w 100"/>
                    <a:gd name="T93" fmla="*/ 84 h 159"/>
                    <a:gd name="T94" fmla="*/ 41 w 100"/>
                    <a:gd name="T95" fmla="*/ 84 h 159"/>
                    <a:gd name="T96" fmla="*/ 35 w 100"/>
                    <a:gd name="T97" fmla="*/ 84 h 159"/>
                    <a:gd name="T98" fmla="*/ 27 w 100"/>
                    <a:gd name="T99" fmla="*/ 84 h 159"/>
                    <a:gd name="T100" fmla="*/ 16 w 100"/>
                    <a:gd name="T101" fmla="*/ 84 h 159"/>
                    <a:gd name="T102" fmla="*/ 16 w 100"/>
                    <a:gd name="T103" fmla="*/ 159 h 159"/>
                    <a:gd name="T104" fmla="*/ 0 w 100"/>
                    <a:gd name="T105" fmla="*/ 159 h 159"/>
                    <a:gd name="T106" fmla="*/ 0 w 100"/>
                    <a:gd name="T107" fmla="*/ 0 h 159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100"/>
                    <a:gd name="T163" fmla="*/ 0 h 159"/>
                    <a:gd name="T164" fmla="*/ 100 w 100"/>
                    <a:gd name="T165" fmla="*/ 159 h 159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100" h="159">
                      <a:moveTo>
                        <a:pt x="0" y="0"/>
                      </a:moveTo>
                      <a:lnTo>
                        <a:pt x="31" y="0"/>
                      </a:lnTo>
                      <a:lnTo>
                        <a:pt x="39" y="0"/>
                      </a:lnTo>
                      <a:lnTo>
                        <a:pt x="44" y="0"/>
                      </a:lnTo>
                      <a:lnTo>
                        <a:pt x="50" y="0"/>
                      </a:lnTo>
                      <a:lnTo>
                        <a:pt x="54" y="0"/>
                      </a:lnTo>
                      <a:lnTo>
                        <a:pt x="58" y="0"/>
                      </a:lnTo>
                      <a:lnTo>
                        <a:pt x="62" y="2"/>
                      </a:lnTo>
                      <a:lnTo>
                        <a:pt x="66" y="2"/>
                      </a:lnTo>
                      <a:lnTo>
                        <a:pt x="67" y="2"/>
                      </a:lnTo>
                      <a:lnTo>
                        <a:pt x="71" y="4"/>
                      </a:lnTo>
                      <a:lnTo>
                        <a:pt x="75" y="4"/>
                      </a:lnTo>
                      <a:lnTo>
                        <a:pt x="77" y="6"/>
                      </a:lnTo>
                      <a:lnTo>
                        <a:pt x="81" y="8"/>
                      </a:lnTo>
                      <a:lnTo>
                        <a:pt x="83" y="9"/>
                      </a:lnTo>
                      <a:lnTo>
                        <a:pt x="87" y="11"/>
                      </a:lnTo>
                      <a:lnTo>
                        <a:pt x="89" y="13"/>
                      </a:lnTo>
                      <a:lnTo>
                        <a:pt x="91" y="15"/>
                      </a:lnTo>
                      <a:lnTo>
                        <a:pt x="92" y="19"/>
                      </a:lnTo>
                      <a:lnTo>
                        <a:pt x="94" y="21"/>
                      </a:lnTo>
                      <a:lnTo>
                        <a:pt x="96" y="25"/>
                      </a:lnTo>
                      <a:lnTo>
                        <a:pt x="98" y="29"/>
                      </a:lnTo>
                      <a:lnTo>
                        <a:pt x="98" y="31"/>
                      </a:lnTo>
                      <a:lnTo>
                        <a:pt x="98" y="34"/>
                      </a:lnTo>
                      <a:lnTo>
                        <a:pt x="100" y="38"/>
                      </a:lnTo>
                      <a:lnTo>
                        <a:pt x="100" y="42"/>
                      </a:lnTo>
                      <a:lnTo>
                        <a:pt x="100" y="46"/>
                      </a:lnTo>
                      <a:lnTo>
                        <a:pt x="98" y="50"/>
                      </a:lnTo>
                      <a:lnTo>
                        <a:pt x="98" y="54"/>
                      </a:lnTo>
                      <a:lnTo>
                        <a:pt x="98" y="57"/>
                      </a:lnTo>
                      <a:lnTo>
                        <a:pt x="96" y="59"/>
                      </a:lnTo>
                      <a:lnTo>
                        <a:pt x="94" y="63"/>
                      </a:lnTo>
                      <a:lnTo>
                        <a:pt x="92" y="65"/>
                      </a:lnTo>
                      <a:lnTo>
                        <a:pt x="91" y="69"/>
                      </a:lnTo>
                      <a:lnTo>
                        <a:pt x="89" y="71"/>
                      </a:lnTo>
                      <a:lnTo>
                        <a:pt x="87" y="73"/>
                      </a:lnTo>
                      <a:lnTo>
                        <a:pt x="83" y="75"/>
                      </a:lnTo>
                      <a:lnTo>
                        <a:pt x="81" y="77"/>
                      </a:lnTo>
                      <a:lnTo>
                        <a:pt x="77" y="78"/>
                      </a:lnTo>
                      <a:lnTo>
                        <a:pt x="75" y="80"/>
                      </a:lnTo>
                      <a:lnTo>
                        <a:pt x="71" y="82"/>
                      </a:lnTo>
                      <a:lnTo>
                        <a:pt x="67" y="82"/>
                      </a:lnTo>
                      <a:lnTo>
                        <a:pt x="66" y="82"/>
                      </a:lnTo>
                      <a:lnTo>
                        <a:pt x="62" y="84"/>
                      </a:lnTo>
                      <a:lnTo>
                        <a:pt x="56" y="84"/>
                      </a:lnTo>
                      <a:lnTo>
                        <a:pt x="52" y="84"/>
                      </a:lnTo>
                      <a:lnTo>
                        <a:pt x="46" y="84"/>
                      </a:lnTo>
                      <a:lnTo>
                        <a:pt x="41" y="84"/>
                      </a:lnTo>
                      <a:lnTo>
                        <a:pt x="35" y="84"/>
                      </a:lnTo>
                      <a:lnTo>
                        <a:pt x="27" y="84"/>
                      </a:lnTo>
                      <a:lnTo>
                        <a:pt x="16" y="84"/>
                      </a:lnTo>
                      <a:lnTo>
                        <a:pt x="16" y="159"/>
                      </a:lnTo>
                      <a:lnTo>
                        <a:pt x="0" y="159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175">
                  <a:solidFill>
                    <a:srgbClr val="00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1" name="Freeform 144"/>
                <p:cNvSpPr>
                  <a:spLocks/>
                </p:cNvSpPr>
                <p:nvPr/>
              </p:nvSpPr>
              <p:spPr bwMode="auto">
                <a:xfrm>
                  <a:off x="5263" y="255"/>
                  <a:ext cx="67" cy="54"/>
                </a:xfrm>
                <a:custGeom>
                  <a:avLst/>
                  <a:gdLst>
                    <a:gd name="T0" fmla="*/ 0 w 67"/>
                    <a:gd name="T1" fmla="*/ 0 h 54"/>
                    <a:gd name="T2" fmla="*/ 0 w 67"/>
                    <a:gd name="T3" fmla="*/ 54 h 54"/>
                    <a:gd name="T4" fmla="*/ 27 w 67"/>
                    <a:gd name="T5" fmla="*/ 54 h 54"/>
                    <a:gd name="T6" fmla="*/ 30 w 67"/>
                    <a:gd name="T7" fmla="*/ 54 h 54"/>
                    <a:gd name="T8" fmla="*/ 34 w 67"/>
                    <a:gd name="T9" fmla="*/ 54 h 54"/>
                    <a:gd name="T10" fmla="*/ 38 w 67"/>
                    <a:gd name="T11" fmla="*/ 54 h 54"/>
                    <a:gd name="T12" fmla="*/ 40 w 67"/>
                    <a:gd name="T13" fmla="*/ 54 h 54"/>
                    <a:gd name="T14" fmla="*/ 44 w 67"/>
                    <a:gd name="T15" fmla="*/ 54 h 54"/>
                    <a:gd name="T16" fmla="*/ 46 w 67"/>
                    <a:gd name="T17" fmla="*/ 54 h 54"/>
                    <a:gd name="T18" fmla="*/ 50 w 67"/>
                    <a:gd name="T19" fmla="*/ 52 h 54"/>
                    <a:gd name="T20" fmla="*/ 51 w 67"/>
                    <a:gd name="T21" fmla="*/ 52 h 54"/>
                    <a:gd name="T22" fmla="*/ 53 w 67"/>
                    <a:gd name="T23" fmla="*/ 52 h 54"/>
                    <a:gd name="T24" fmla="*/ 53 w 67"/>
                    <a:gd name="T25" fmla="*/ 50 h 54"/>
                    <a:gd name="T26" fmla="*/ 55 w 67"/>
                    <a:gd name="T27" fmla="*/ 48 h 54"/>
                    <a:gd name="T28" fmla="*/ 57 w 67"/>
                    <a:gd name="T29" fmla="*/ 48 h 54"/>
                    <a:gd name="T30" fmla="*/ 59 w 67"/>
                    <a:gd name="T31" fmla="*/ 46 h 54"/>
                    <a:gd name="T32" fmla="*/ 61 w 67"/>
                    <a:gd name="T33" fmla="*/ 46 h 54"/>
                    <a:gd name="T34" fmla="*/ 61 w 67"/>
                    <a:gd name="T35" fmla="*/ 44 h 54"/>
                    <a:gd name="T36" fmla="*/ 63 w 67"/>
                    <a:gd name="T37" fmla="*/ 42 h 54"/>
                    <a:gd name="T38" fmla="*/ 63 w 67"/>
                    <a:gd name="T39" fmla="*/ 40 h 54"/>
                    <a:gd name="T40" fmla="*/ 65 w 67"/>
                    <a:gd name="T41" fmla="*/ 39 h 54"/>
                    <a:gd name="T42" fmla="*/ 65 w 67"/>
                    <a:gd name="T43" fmla="*/ 37 h 54"/>
                    <a:gd name="T44" fmla="*/ 67 w 67"/>
                    <a:gd name="T45" fmla="*/ 35 h 54"/>
                    <a:gd name="T46" fmla="*/ 67 w 67"/>
                    <a:gd name="T47" fmla="*/ 33 h 54"/>
                    <a:gd name="T48" fmla="*/ 67 w 67"/>
                    <a:gd name="T49" fmla="*/ 31 h 54"/>
                    <a:gd name="T50" fmla="*/ 67 w 67"/>
                    <a:gd name="T51" fmla="*/ 29 h 54"/>
                    <a:gd name="T52" fmla="*/ 67 w 67"/>
                    <a:gd name="T53" fmla="*/ 27 h 54"/>
                    <a:gd name="T54" fmla="*/ 67 w 67"/>
                    <a:gd name="T55" fmla="*/ 25 h 54"/>
                    <a:gd name="T56" fmla="*/ 67 w 67"/>
                    <a:gd name="T57" fmla="*/ 23 h 54"/>
                    <a:gd name="T58" fmla="*/ 67 w 67"/>
                    <a:gd name="T59" fmla="*/ 21 h 54"/>
                    <a:gd name="T60" fmla="*/ 67 w 67"/>
                    <a:gd name="T61" fmla="*/ 19 h 54"/>
                    <a:gd name="T62" fmla="*/ 65 w 67"/>
                    <a:gd name="T63" fmla="*/ 17 h 54"/>
                    <a:gd name="T64" fmla="*/ 65 w 67"/>
                    <a:gd name="T65" fmla="*/ 16 h 54"/>
                    <a:gd name="T66" fmla="*/ 63 w 67"/>
                    <a:gd name="T67" fmla="*/ 14 h 54"/>
                    <a:gd name="T68" fmla="*/ 63 w 67"/>
                    <a:gd name="T69" fmla="*/ 12 h 54"/>
                    <a:gd name="T70" fmla="*/ 61 w 67"/>
                    <a:gd name="T71" fmla="*/ 12 h 54"/>
                    <a:gd name="T72" fmla="*/ 61 w 67"/>
                    <a:gd name="T73" fmla="*/ 10 h 54"/>
                    <a:gd name="T74" fmla="*/ 59 w 67"/>
                    <a:gd name="T75" fmla="*/ 8 h 54"/>
                    <a:gd name="T76" fmla="*/ 57 w 67"/>
                    <a:gd name="T77" fmla="*/ 6 h 54"/>
                    <a:gd name="T78" fmla="*/ 55 w 67"/>
                    <a:gd name="T79" fmla="*/ 6 h 54"/>
                    <a:gd name="T80" fmla="*/ 55 w 67"/>
                    <a:gd name="T81" fmla="*/ 4 h 54"/>
                    <a:gd name="T82" fmla="*/ 53 w 67"/>
                    <a:gd name="T83" fmla="*/ 4 h 54"/>
                    <a:gd name="T84" fmla="*/ 51 w 67"/>
                    <a:gd name="T85" fmla="*/ 2 h 54"/>
                    <a:gd name="T86" fmla="*/ 50 w 67"/>
                    <a:gd name="T87" fmla="*/ 2 h 54"/>
                    <a:gd name="T88" fmla="*/ 48 w 67"/>
                    <a:gd name="T89" fmla="*/ 2 h 54"/>
                    <a:gd name="T90" fmla="*/ 44 w 67"/>
                    <a:gd name="T91" fmla="*/ 2 h 54"/>
                    <a:gd name="T92" fmla="*/ 42 w 67"/>
                    <a:gd name="T93" fmla="*/ 0 h 54"/>
                    <a:gd name="T94" fmla="*/ 38 w 67"/>
                    <a:gd name="T95" fmla="*/ 0 h 54"/>
                    <a:gd name="T96" fmla="*/ 36 w 67"/>
                    <a:gd name="T97" fmla="*/ 0 h 54"/>
                    <a:gd name="T98" fmla="*/ 32 w 67"/>
                    <a:gd name="T99" fmla="*/ 0 h 54"/>
                    <a:gd name="T100" fmla="*/ 28 w 67"/>
                    <a:gd name="T101" fmla="*/ 0 h 54"/>
                    <a:gd name="T102" fmla="*/ 0 w 67"/>
                    <a:gd name="T103" fmla="*/ 0 h 54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67"/>
                    <a:gd name="T157" fmla="*/ 0 h 54"/>
                    <a:gd name="T158" fmla="*/ 67 w 67"/>
                    <a:gd name="T159" fmla="*/ 54 h 54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67" h="54">
                      <a:moveTo>
                        <a:pt x="0" y="0"/>
                      </a:moveTo>
                      <a:lnTo>
                        <a:pt x="0" y="54"/>
                      </a:lnTo>
                      <a:lnTo>
                        <a:pt x="27" y="54"/>
                      </a:lnTo>
                      <a:lnTo>
                        <a:pt x="30" y="54"/>
                      </a:lnTo>
                      <a:lnTo>
                        <a:pt x="34" y="54"/>
                      </a:lnTo>
                      <a:lnTo>
                        <a:pt x="38" y="54"/>
                      </a:lnTo>
                      <a:lnTo>
                        <a:pt x="40" y="54"/>
                      </a:lnTo>
                      <a:lnTo>
                        <a:pt x="44" y="54"/>
                      </a:lnTo>
                      <a:lnTo>
                        <a:pt x="46" y="54"/>
                      </a:lnTo>
                      <a:lnTo>
                        <a:pt x="50" y="52"/>
                      </a:lnTo>
                      <a:lnTo>
                        <a:pt x="51" y="52"/>
                      </a:lnTo>
                      <a:lnTo>
                        <a:pt x="53" y="52"/>
                      </a:lnTo>
                      <a:lnTo>
                        <a:pt x="53" y="50"/>
                      </a:lnTo>
                      <a:lnTo>
                        <a:pt x="55" y="48"/>
                      </a:lnTo>
                      <a:lnTo>
                        <a:pt x="57" y="48"/>
                      </a:lnTo>
                      <a:lnTo>
                        <a:pt x="59" y="46"/>
                      </a:lnTo>
                      <a:lnTo>
                        <a:pt x="61" y="46"/>
                      </a:lnTo>
                      <a:lnTo>
                        <a:pt x="61" y="44"/>
                      </a:lnTo>
                      <a:lnTo>
                        <a:pt x="63" y="42"/>
                      </a:lnTo>
                      <a:lnTo>
                        <a:pt x="63" y="40"/>
                      </a:lnTo>
                      <a:lnTo>
                        <a:pt x="65" y="39"/>
                      </a:lnTo>
                      <a:lnTo>
                        <a:pt x="65" y="37"/>
                      </a:lnTo>
                      <a:lnTo>
                        <a:pt x="67" y="35"/>
                      </a:lnTo>
                      <a:lnTo>
                        <a:pt x="67" y="33"/>
                      </a:lnTo>
                      <a:lnTo>
                        <a:pt x="67" y="31"/>
                      </a:lnTo>
                      <a:lnTo>
                        <a:pt x="67" y="29"/>
                      </a:lnTo>
                      <a:lnTo>
                        <a:pt x="67" y="27"/>
                      </a:lnTo>
                      <a:lnTo>
                        <a:pt x="67" y="25"/>
                      </a:lnTo>
                      <a:lnTo>
                        <a:pt x="67" y="23"/>
                      </a:lnTo>
                      <a:lnTo>
                        <a:pt x="67" y="21"/>
                      </a:lnTo>
                      <a:lnTo>
                        <a:pt x="67" y="19"/>
                      </a:lnTo>
                      <a:lnTo>
                        <a:pt x="65" y="17"/>
                      </a:lnTo>
                      <a:lnTo>
                        <a:pt x="65" y="16"/>
                      </a:lnTo>
                      <a:lnTo>
                        <a:pt x="63" y="14"/>
                      </a:lnTo>
                      <a:lnTo>
                        <a:pt x="63" y="12"/>
                      </a:lnTo>
                      <a:lnTo>
                        <a:pt x="61" y="12"/>
                      </a:lnTo>
                      <a:lnTo>
                        <a:pt x="61" y="10"/>
                      </a:lnTo>
                      <a:lnTo>
                        <a:pt x="59" y="8"/>
                      </a:lnTo>
                      <a:lnTo>
                        <a:pt x="57" y="6"/>
                      </a:lnTo>
                      <a:lnTo>
                        <a:pt x="55" y="6"/>
                      </a:lnTo>
                      <a:lnTo>
                        <a:pt x="55" y="4"/>
                      </a:lnTo>
                      <a:lnTo>
                        <a:pt x="53" y="4"/>
                      </a:lnTo>
                      <a:lnTo>
                        <a:pt x="51" y="2"/>
                      </a:lnTo>
                      <a:lnTo>
                        <a:pt x="50" y="2"/>
                      </a:lnTo>
                      <a:lnTo>
                        <a:pt x="48" y="2"/>
                      </a:lnTo>
                      <a:lnTo>
                        <a:pt x="44" y="2"/>
                      </a:lnTo>
                      <a:lnTo>
                        <a:pt x="42" y="0"/>
                      </a:lnTo>
                      <a:lnTo>
                        <a:pt x="38" y="0"/>
                      </a:lnTo>
                      <a:lnTo>
                        <a:pt x="36" y="0"/>
                      </a:lnTo>
                      <a:lnTo>
                        <a:pt x="32" y="0"/>
                      </a:lnTo>
                      <a:lnTo>
                        <a:pt x="28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3175">
                  <a:solidFill>
                    <a:srgbClr val="00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2" name="Freeform 145"/>
                <p:cNvSpPr>
                  <a:spLocks/>
                </p:cNvSpPr>
                <p:nvPr/>
              </p:nvSpPr>
              <p:spPr bwMode="auto">
                <a:xfrm>
                  <a:off x="5455" y="303"/>
                  <a:ext cx="28" cy="46"/>
                </a:xfrm>
                <a:custGeom>
                  <a:avLst/>
                  <a:gdLst>
                    <a:gd name="T0" fmla="*/ 13 w 28"/>
                    <a:gd name="T1" fmla="*/ 0 h 46"/>
                    <a:gd name="T2" fmla="*/ 15 w 28"/>
                    <a:gd name="T3" fmla="*/ 0 h 46"/>
                    <a:gd name="T4" fmla="*/ 19 w 28"/>
                    <a:gd name="T5" fmla="*/ 2 h 46"/>
                    <a:gd name="T6" fmla="*/ 21 w 28"/>
                    <a:gd name="T7" fmla="*/ 4 h 46"/>
                    <a:gd name="T8" fmla="*/ 23 w 28"/>
                    <a:gd name="T9" fmla="*/ 6 h 46"/>
                    <a:gd name="T10" fmla="*/ 25 w 28"/>
                    <a:gd name="T11" fmla="*/ 10 h 46"/>
                    <a:gd name="T12" fmla="*/ 26 w 28"/>
                    <a:gd name="T13" fmla="*/ 14 h 46"/>
                    <a:gd name="T14" fmla="*/ 28 w 28"/>
                    <a:gd name="T15" fmla="*/ 17 h 46"/>
                    <a:gd name="T16" fmla="*/ 28 w 28"/>
                    <a:gd name="T17" fmla="*/ 23 h 46"/>
                    <a:gd name="T18" fmla="*/ 28 w 28"/>
                    <a:gd name="T19" fmla="*/ 27 h 46"/>
                    <a:gd name="T20" fmla="*/ 28 w 28"/>
                    <a:gd name="T21" fmla="*/ 31 h 46"/>
                    <a:gd name="T22" fmla="*/ 26 w 28"/>
                    <a:gd name="T23" fmla="*/ 35 h 46"/>
                    <a:gd name="T24" fmla="*/ 25 w 28"/>
                    <a:gd name="T25" fmla="*/ 38 h 46"/>
                    <a:gd name="T26" fmla="*/ 23 w 28"/>
                    <a:gd name="T27" fmla="*/ 40 h 46"/>
                    <a:gd name="T28" fmla="*/ 21 w 28"/>
                    <a:gd name="T29" fmla="*/ 44 h 46"/>
                    <a:gd name="T30" fmla="*/ 19 w 28"/>
                    <a:gd name="T31" fmla="*/ 44 h 46"/>
                    <a:gd name="T32" fmla="*/ 15 w 28"/>
                    <a:gd name="T33" fmla="*/ 46 h 46"/>
                    <a:gd name="T34" fmla="*/ 13 w 28"/>
                    <a:gd name="T35" fmla="*/ 44 h 46"/>
                    <a:gd name="T36" fmla="*/ 9 w 28"/>
                    <a:gd name="T37" fmla="*/ 44 h 46"/>
                    <a:gd name="T38" fmla="*/ 7 w 28"/>
                    <a:gd name="T39" fmla="*/ 42 h 46"/>
                    <a:gd name="T40" fmla="*/ 5 w 28"/>
                    <a:gd name="T41" fmla="*/ 40 h 46"/>
                    <a:gd name="T42" fmla="*/ 3 w 28"/>
                    <a:gd name="T43" fmla="*/ 37 h 46"/>
                    <a:gd name="T44" fmla="*/ 2 w 28"/>
                    <a:gd name="T45" fmla="*/ 33 h 46"/>
                    <a:gd name="T46" fmla="*/ 0 w 28"/>
                    <a:gd name="T47" fmla="*/ 29 h 46"/>
                    <a:gd name="T48" fmla="*/ 0 w 28"/>
                    <a:gd name="T49" fmla="*/ 23 h 46"/>
                    <a:gd name="T50" fmla="*/ 0 w 28"/>
                    <a:gd name="T51" fmla="*/ 19 h 46"/>
                    <a:gd name="T52" fmla="*/ 0 w 28"/>
                    <a:gd name="T53" fmla="*/ 15 h 46"/>
                    <a:gd name="T54" fmla="*/ 2 w 28"/>
                    <a:gd name="T55" fmla="*/ 12 h 46"/>
                    <a:gd name="T56" fmla="*/ 3 w 28"/>
                    <a:gd name="T57" fmla="*/ 8 h 46"/>
                    <a:gd name="T58" fmla="*/ 5 w 28"/>
                    <a:gd name="T59" fmla="*/ 6 h 46"/>
                    <a:gd name="T60" fmla="*/ 7 w 28"/>
                    <a:gd name="T61" fmla="*/ 2 h 46"/>
                    <a:gd name="T62" fmla="*/ 9 w 28"/>
                    <a:gd name="T63" fmla="*/ 2 h 46"/>
                    <a:gd name="T64" fmla="*/ 13 w 28"/>
                    <a:gd name="T65" fmla="*/ 0 h 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8"/>
                    <a:gd name="T100" fmla="*/ 0 h 46"/>
                    <a:gd name="T101" fmla="*/ 28 w 28"/>
                    <a:gd name="T102" fmla="*/ 46 h 4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8" h="46">
                      <a:moveTo>
                        <a:pt x="13" y="0"/>
                      </a:moveTo>
                      <a:lnTo>
                        <a:pt x="15" y="0"/>
                      </a:lnTo>
                      <a:lnTo>
                        <a:pt x="19" y="2"/>
                      </a:lnTo>
                      <a:lnTo>
                        <a:pt x="21" y="4"/>
                      </a:lnTo>
                      <a:lnTo>
                        <a:pt x="23" y="6"/>
                      </a:lnTo>
                      <a:lnTo>
                        <a:pt x="25" y="10"/>
                      </a:lnTo>
                      <a:lnTo>
                        <a:pt x="26" y="14"/>
                      </a:lnTo>
                      <a:lnTo>
                        <a:pt x="28" y="17"/>
                      </a:lnTo>
                      <a:lnTo>
                        <a:pt x="28" y="23"/>
                      </a:lnTo>
                      <a:lnTo>
                        <a:pt x="28" y="27"/>
                      </a:lnTo>
                      <a:lnTo>
                        <a:pt x="28" y="31"/>
                      </a:lnTo>
                      <a:lnTo>
                        <a:pt x="26" y="35"/>
                      </a:lnTo>
                      <a:lnTo>
                        <a:pt x="25" y="38"/>
                      </a:lnTo>
                      <a:lnTo>
                        <a:pt x="23" y="40"/>
                      </a:lnTo>
                      <a:lnTo>
                        <a:pt x="21" y="44"/>
                      </a:lnTo>
                      <a:lnTo>
                        <a:pt x="19" y="44"/>
                      </a:lnTo>
                      <a:lnTo>
                        <a:pt x="15" y="46"/>
                      </a:lnTo>
                      <a:lnTo>
                        <a:pt x="13" y="44"/>
                      </a:lnTo>
                      <a:lnTo>
                        <a:pt x="9" y="44"/>
                      </a:lnTo>
                      <a:lnTo>
                        <a:pt x="7" y="42"/>
                      </a:lnTo>
                      <a:lnTo>
                        <a:pt x="5" y="40"/>
                      </a:lnTo>
                      <a:lnTo>
                        <a:pt x="3" y="37"/>
                      </a:lnTo>
                      <a:lnTo>
                        <a:pt x="2" y="33"/>
                      </a:lnTo>
                      <a:lnTo>
                        <a:pt x="0" y="29"/>
                      </a:lnTo>
                      <a:lnTo>
                        <a:pt x="0" y="23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2" y="12"/>
                      </a:lnTo>
                      <a:lnTo>
                        <a:pt x="3" y="8"/>
                      </a:lnTo>
                      <a:lnTo>
                        <a:pt x="5" y="6"/>
                      </a:lnTo>
                      <a:lnTo>
                        <a:pt x="7" y="2"/>
                      </a:lnTo>
                      <a:lnTo>
                        <a:pt x="9" y="2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33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3" name="Freeform 146"/>
                <p:cNvSpPr>
                  <a:spLocks/>
                </p:cNvSpPr>
                <p:nvPr/>
              </p:nvSpPr>
              <p:spPr bwMode="auto">
                <a:xfrm>
                  <a:off x="5455" y="303"/>
                  <a:ext cx="28" cy="46"/>
                </a:xfrm>
                <a:custGeom>
                  <a:avLst/>
                  <a:gdLst>
                    <a:gd name="T0" fmla="*/ 13 w 28"/>
                    <a:gd name="T1" fmla="*/ 0 h 46"/>
                    <a:gd name="T2" fmla="*/ 15 w 28"/>
                    <a:gd name="T3" fmla="*/ 0 h 46"/>
                    <a:gd name="T4" fmla="*/ 19 w 28"/>
                    <a:gd name="T5" fmla="*/ 2 h 46"/>
                    <a:gd name="T6" fmla="*/ 21 w 28"/>
                    <a:gd name="T7" fmla="*/ 4 h 46"/>
                    <a:gd name="T8" fmla="*/ 23 w 28"/>
                    <a:gd name="T9" fmla="*/ 6 h 46"/>
                    <a:gd name="T10" fmla="*/ 25 w 28"/>
                    <a:gd name="T11" fmla="*/ 10 h 46"/>
                    <a:gd name="T12" fmla="*/ 26 w 28"/>
                    <a:gd name="T13" fmla="*/ 14 h 46"/>
                    <a:gd name="T14" fmla="*/ 28 w 28"/>
                    <a:gd name="T15" fmla="*/ 17 h 46"/>
                    <a:gd name="T16" fmla="*/ 28 w 28"/>
                    <a:gd name="T17" fmla="*/ 23 h 46"/>
                    <a:gd name="T18" fmla="*/ 28 w 28"/>
                    <a:gd name="T19" fmla="*/ 27 h 46"/>
                    <a:gd name="T20" fmla="*/ 28 w 28"/>
                    <a:gd name="T21" fmla="*/ 31 h 46"/>
                    <a:gd name="T22" fmla="*/ 26 w 28"/>
                    <a:gd name="T23" fmla="*/ 35 h 46"/>
                    <a:gd name="T24" fmla="*/ 25 w 28"/>
                    <a:gd name="T25" fmla="*/ 38 h 46"/>
                    <a:gd name="T26" fmla="*/ 23 w 28"/>
                    <a:gd name="T27" fmla="*/ 40 h 46"/>
                    <a:gd name="T28" fmla="*/ 21 w 28"/>
                    <a:gd name="T29" fmla="*/ 44 h 46"/>
                    <a:gd name="T30" fmla="*/ 19 w 28"/>
                    <a:gd name="T31" fmla="*/ 44 h 46"/>
                    <a:gd name="T32" fmla="*/ 15 w 28"/>
                    <a:gd name="T33" fmla="*/ 46 h 46"/>
                    <a:gd name="T34" fmla="*/ 13 w 28"/>
                    <a:gd name="T35" fmla="*/ 44 h 46"/>
                    <a:gd name="T36" fmla="*/ 9 w 28"/>
                    <a:gd name="T37" fmla="*/ 44 h 46"/>
                    <a:gd name="T38" fmla="*/ 7 w 28"/>
                    <a:gd name="T39" fmla="*/ 42 h 46"/>
                    <a:gd name="T40" fmla="*/ 5 w 28"/>
                    <a:gd name="T41" fmla="*/ 40 h 46"/>
                    <a:gd name="T42" fmla="*/ 3 w 28"/>
                    <a:gd name="T43" fmla="*/ 37 h 46"/>
                    <a:gd name="T44" fmla="*/ 2 w 28"/>
                    <a:gd name="T45" fmla="*/ 33 h 46"/>
                    <a:gd name="T46" fmla="*/ 0 w 28"/>
                    <a:gd name="T47" fmla="*/ 29 h 46"/>
                    <a:gd name="T48" fmla="*/ 0 w 28"/>
                    <a:gd name="T49" fmla="*/ 23 h 46"/>
                    <a:gd name="T50" fmla="*/ 0 w 28"/>
                    <a:gd name="T51" fmla="*/ 19 h 46"/>
                    <a:gd name="T52" fmla="*/ 0 w 28"/>
                    <a:gd name="T53" fmla="*/ 15 h 46"/>
                    <a:gd name="T54" fmla="*/ 2 w 28"/>
                    <a:gd name="T55" fmla="*/ 12 h 46"/>
                    <a:gd name="T56" fmla="*/ 3 w 28"/>
                    <a:gd name="T57" fmla="*/ 8 h 46"/>
                    <a:gd name="T58" fmla="*/ 5 w 28"/>
                    <a:gd name="T59" fmla="*/ 6 h 46"/>
                    <a:gd name="T60" fmla="*/ 7 w 28"/>
                    <a:gd name="T61" fmla="*/ 2 h 46"/>
                    <a:gd name="T62" fmla="*/ 9 w 28"/>
                    <a:gd name="T63" fmla="*/ 2 h 46"/>
                    <a:gd name="T64" fmla="*/ 13 w 28"/>
                    <a:gd name="T65" fmla="*/ 0 h 4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8"/>
                    <a:gd name="T100" fmla="*/ 0 h 46"/>
                    <a:gd name="T101" fmla="*/ 28 w 28"/>
                    <a:gd name="T102" fmla="*/ 46 h 4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8" h="46">
                      <a:moveTo>
                        <a:pt x="13" y="0"/>
                      </a:moveTo>
                      <a:lnTo>
                        <a:pt x="15" y="0"/>
                      </a:lnTo>
                      <a:lnTo>
                        <a:pt x="19" y="2"/>
                      </a:lnTo>
                      <a:lnTo>
                        <a:pt x="21" y="4"/>
                      </a:lnTo>
                      <a:lnTo>
                        <a:pt x="23" y="6"/>
                      </a:lnTo>
                      <a:lnTo>
                        <a:pt x="25" y="10"/>
                      </a:lnTo>
                      <a:lnTo>
                        <a:pt x="26" y="14"/>
                      </a:lnTo>
                      <a:lnTo>
                        <a:pt x="28" y="17"/>
                      </a:lnTo>
                      <a:lnTo>
                        <a:pt x="28" y="23"/>
                      </a:lnTo>
                      <a:lnTo>
                        <a:pt x="28" y="27"/>
                      </a:lnTo>
                      <a:lnTo>
                        <a:pt x="28" y="31"/>
                      </a:lnTo>
                      <a:lnTo>
                        <a:pt x="26" y="35"/>
                      </a:lnTo>
                      <a:lnTo>
                        <a:pt x="25" y="38"/>
                      </a:lnTo>
                      <a:lnTo>
                        <a:pt x="23" y="40"/>
                      </a:lnTo>
                      <a:lnTo>
                        <a:pt x="21" y="44"/>
                      </a:lnTo>
                      <a:lnTo>
                        <a:pt x="19" y="44"/>
                      </a:lnTo>
                      <a:lnTo>
                        <a:pt x="15" y="46"/>
                      </a:lnTo>
                      <a:lnTo>
                        <a:pt x="13" y="44"/>
                      </a:lnTo>
                      <a:lnTo>
                        <a:pt x="9" y="44"/>
                      </a:lnTo>
                      <a:lnTo>
                        <a:pt x="7" y="42"/>
                      </a:lnTo>
                      <a:lnTo>
                        <a:pt x="5" y="40"/>
                      </a:lnTo>
                      <a:lnTo>
                        <a:pt x="3" y="37"/>
                      </a:lnTo>
                      <a:lnTo>
                        <a:pt x="2" y="33"/>
                      </a:lnTo>
                      <a:lnTo>
                        <a:pt x="0" y="29"/>
                      </a:lnTo>
                      <a:lnTo>
                        <a:pt x="0" y="23"/>
                      </a:lnTo>
                      <a:lnTo>
                        <a:pt x="0" y="19"/>
                      </a:lnTo>
                      <a:lnTo>
                        <a:pt x="0" y="15"/>
                      </a:lnTo>
                      <a:lnTo>
                        <a:pt x="2" y="12"/>
                      </a:lnTo>
                      <a:lnTo>
                        <a:pt x="3" y="8"/>
                      </a:lnTo>
                      <a:lnTo>
                        <a:pt x="5" y="6"/>
                      </a:lnTo>
                      <a:lnTo>
                        <a:pt x="7" y="2"/>
                      </a:lnTo>
                      <a:lnTo>
                        <a:pt x="9" y="2"/>
                      </a:lnTo>
                      <a:lnTo>
                        <a:pt x="13" y="0"/>
                      </a:lnTo>
                    </a:path>
                  </a:pathLst>
                </a:custGeom>
                <a:noFill/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4" name="Freeform 147"/>
                <p:cNvSpPr>
                  <a:spLocks/>
                </p:cNvSpPr>
                <p:nvPr/>
              </p:nvSpPr>
              <p:spPr bwMode="auto">
                <a:xfrm>
                  <a:off x="5487" y="324"/>
                  <a:ext cx="8" cy="8"/>
                </a:xfrm>
                <a:custGeom>
                  <a:avLst/>
                  <a:gdLst>
                    <a:gd name="T0" fmla="*/ 4 w 8"/>
                    <a:gd name="T1" fmla="*/ 0 h 8"/>
                    <a:gd name="T2" fmla="*/ 6 w 8"/>
                    <a:gd name="T3" fmla="*/ 0 h 8"/>
                    <a:gd name="T4" fmla="*/ 6 w 8"/>
                    <a:gd name="T5" fmla="*/ 2 h 8"/>
                    <a:gd name="T6" fmla="*/ 6 w 8"/>
                    <a:gd name="T7" fmla="*/ 2 h 8"/>
                    <a:gd name="T8" fmla="*/ 8 w 8"/>
                    <a:gd name="T9" fmla="*/ 2 h 8"/>
                    <a:gd name="T10" fmla="*/ 8 w 8"/>
                    <a:gd name="T11" fmla="*/ 2 h 8"/>
                    <a:gd name="T12" fmla="*/ 8 w 8"/>
                    <a:gd name="T13" fmla="*/ 4 h 8"/>
                    <a:gd name="T14" fmla="*/ 8 w 8"/>
                    <a:gd name="T15" fmla="*/ 4 h 8"/>
                    <a:gd name="T16" fmla="*/ 8 w 8"/>
                    <a:gd name="T17" fmla="*/ 4 h 8"/>
                    <a:gd name="T18" fmla="*/ 8 w 8"/>
                    <a:gd name="T19" fmla="*/ 6 h 8"/>
                    <a:gd name="T20" fmla="*/ 8 w 8"/>
                    <a:gd name="T21" fmla="*/ 6 h 8"/>
                    <a:gd name="T22" fmla="*/ 8 w 8"/>
                    <a:gd name="T23" fmla="*/ 8 h 8"/>
                    <a:gd name="T24" fmla="*/ 8 w 8"/>
                    <a:gd name="T25" fmla="*/ 8 h 8"/>
                    <a:gd name="T26" fmla="*/ 6 w 8"/>
                    <a:gd name="T27" fmla="*/ 8 h 8"/>
                    <a:gd name="T28" fmla="*/ 6 w 8"/>
                    <a:gd name="T29" fmla="*/ 8 h 8"/>
                    <a:gd name="T30" fmla="*/ 6 w 8"/>
                    <a:gd name="T31" fmla="*/ 8 h 8"/>
                    <a:gd name="T32" fmla="*/ 4 w 8"/>
                    <a:gd name="T33" fmla="*/ 8 h 8"/>
                    <a:gd name="T34" fmla="*/ 4 w 8"/>
                    <a:gd name="T35" fmla="*/ 8 h 8"/>
                    <a:gd name="T36" fmla="*/ 2 w 8"/>
                    <a:gd name="T37" fmla="*/ 8 h 8"/>
                    <a:gd name="T38" fmla="*/ 2 w 8"/>
                    <a:gd name="T39" fmla="*/ 8 h 8"/>
                    <a:gd name="T40" fmla="*/ 2 w 8"/>
                    <a:gd name="T41" fmla="*/ 8 h 8"/>
                    <a:gd name="T42" fmla="*/ 0 w 8"/>
                    <a:gd name="T43" fmla="*/ 8 h 8"/>
                    <a:gd name="T44" fmla="*/ 0 w 8"/>
                    <a:gd name="T45" fmla="*/ 6 h 8"/>
                    <a:gd name="T46" fmla="*/ 0 w 8"/>
                    <a:gd name="T47" fmla="*/ 6 h 8"/>
                    <a:gd name="T48" fmla="*/ 0 w 8"/>
                    <a:gd name="T49" fmla="*/ 4 h 8"/>
                    <a:gd name="T50" fmla="*/ 0 w 8"/>
                    <a:gd name="T51" fmla="*/ 4 h 8"/>
                    <a:gd name="T52" fmla="*/ 0 w 8"/>
                    <a:gd name="T53" fmla="*/ 4 h 8"/>
                    <a:gd name="T54" fmla="*/ 0 w 8"/>
                    <a:gd name="T55" fmla="*/ 2 h 8"/>
                    <a:gd name="T56" fmla="*/ 2 w 8"/>
                    <a:gd name="T57" fmla="*/ 2 h 8"/>
                    <a:gd name="T58" fmla="*/ 2 w 8"/>
                    <a:gd name="T59" fmla="*/ 2 h 8"/>
                    <a:gd name="T60" fmla="*/ 2 w 8"/>
                    <a:gd name="T61" fmla="*/ 2 h 8"/>
                    <a:gd name="T62" fmla="*/ 4 w 8"/>
                    <a:gd name="T63" fmla="*/ 0 h 8"/>
                    <a:gd name="T64" fmla="*/ 4 w 8"/>
                    <a:gd name="T65" fmla="*/ 0 h 8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8"/>
                    <a:gd name="T100" fmla="*/ 0 h 8"/>
                    <a:gd name="T101" fmla="*/ 8 w 8"/>
                    <a:gd name="T102" fmla="*/ 8 h 8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8" h="8">
                      <a:moveTo>
                        <a:pt x="4" y="0"/>
                      </a:moveTo>
                      <a:lnTo>
                        <a:pt x="6" y="0"/>
                      </a:lnTo>
                      <a:lnTo>
                        <a:pt x="6" y="2"/>
                      </a:lnTo>
                      <a:lnTo>
                        <a:pt x="8" y="2"/>
                      </a:lnTo>
                      <a:lnTo>
                        <a:pt x="8" y="4"/>
                      </a:lnTo>
                      <a:lnTo>
                        <a:pt x="8" y="6"/>
                      </a:lnTo>
                      <a:lnTo>
                        <a:pt x="8" y="8"/>
                      </a:lnTo>
                      <a:lnTo>
                        <a:pt x="6" y="8"/>
                      </a:lnTo>
                      <a:lnTo>
                        <a:pt x="4" y="8"/>
                      </a:lnTo>
                      <a:lnTo>
                        <a:pt x="2" y="8"/>
                      </a:lnTo>
                      <a:lnTo>
                        <a:pt x="0" y="8"/>
                      </a:ln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0" y="2"/>
                      </a:lnTo>
                      <a:lnTo>
                        <a:pt x="2" y="2"/>
                      </a:lnTo>
                      <a:lnTo>
                        <a:pt x="4" y="0"/>
                      </a:lnTo>
                    </a:path>
                  </a:pathLst>
                </a:custGeom>
                <a:noFill/>
                <a:ln w="3175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101600"/>
            <a:ext cx="6192838" cy="749300"/>
          </a:xfrm>
        </p:spPr>
        <p:txBody>
          <a:bodyPr lIns="0" tIns="0" rIns="0" bIns="0"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tx2">
                    <a:lumMod val="75000"/>
                  </a:schemeClr>
                </a:solidFill>
              </a:rPr>
              <a:t>2. Objetivos:</a:t>
            </a:r>
          </a:p>
        </p:txBody>
      </p:sp>
      <p:pic>
        <p:nvPicPr>
          <p:cNvPr id="8" name="Imagem 7" descr="logo_raa_2012_sem_UFRN_bc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57188" y="1332052"/>
            <a:ext cx="8429625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t-BR" sz="2000" b="1" dirty="0" smtClean="0"/>
              <a:t>Fornecer </a:t>
            </a:r>
            <a:r>
              <a:rPr lang="pt-BR" sz="2000" b="1" u="sng" dirty="0" smtClean="0"/>
              <a:t>conhecimento</a:t>
            </a:r>
            <a:r>
              <a:rPr lang="pt-BR" sz="2000" b="1" dirty="0" smtClean="0"/>
              <a:t> sobre a Plataforma Continental norte do Rio Grande do norte e atender as </a:t>
            </a:r>
            <a:r>
              <a:rPr lang="pt-BR" sz="2000" b="1" dirty="0"/>
              <a:t>questões relativas ao Direito do </a:t>
            </a:r>
            <a:r>
              <a:rPr lang="pt-BR" sz="2000" b="1" dirty="0" smtClean="0"/>
              <a:t>Mar (Amazônia Azul).</a:t>
            </a:r>
          </a:p>
          <a:p>
            <a:pPr marL="457200" indent="-457200">
              <a:buFont typeface="+mj-lt"/>
              <a:buAutoNum type="arabicPeriod"/>
            </a:pPr>
            <a:endParaRPr lang="pt-BR" sz="2000" b="1" dirty="0"/>
          </a:p>
          <a:p>
            <a:pPr marL="457200" indent="-457200">
              <a:buFont typeface="+mj-lt"/>
              <a:buAutoNum type="arabicPeriod"/>
            </a:pPr>
            <a:r>
              <a:rPr lang="pt-BR" sz="2000" b="1" dirty="0" smtClean="0"/>
              <a:t>Contribuir com o </a:t>
            </a:r>
            <a:r>
              <a:rPr lang="pt-BR" sz="2000" b="1" dirty="0"/>
              <a:t>estudo </a:t>
            </a:r>
            <a:r>
              <a:rPr lang="pt-BR" sz="2000" b="1" dirty="0" smtClean="0"/>
              <a:t>do </a:t>
            </a:r>
            <a:r>
              <a:rPr lang="pt-BR" sz="2000" b="1" u="sng" dirty="0" smtClean="0"/>
              <a:t>Quaternário</a:t>
            </a:r>
            <a:r>
              <a:rPr lang="pt-BR" sz="2000" b="1" dirty="0" smtClean="0"/>
              <a:t> de ambientes </a:t>
            </a:r>
            <a:r>
              <a:rPr lang="pt-BR" sz="2000" b="1" dirty="0" err="1" smtClean="0"/>
              <a:t>plataformais</a:t>
            </a:r>
            <a:r>
              <a:rPr lang="pt-BR" sz="2000" b="1" dirty="0" smtClean="0"/>
              <a:t> de margem passiva de baixas latitudes, especificamente na Bacia Potiguar imersa.</a:t>
            </a:r>
          </a:p>
          <a:p>
            <a:pPr marL="457200" indent="-457200">
              <a:buFont typeface="+mj-lt"/>
              <a:buAutoNum type="arabicPeriod"/>
            </a:pPr>
            <a:endParaRPr lang="pt-BR" sz="2000" b="1" dirty="0"/>
          </a:p>
          <a:p>
            <a:pPr marL="457200" indent="-457200">
              <a:buFont typeface="+mj-lt"/>
              <a:buAutoNum type="arabicPeriod"/>
            </a:pPr>
            <a:r>
              <a:rPr lang="pt-BR" sz="2000" b="1" dirty="0" smtClean="0"/>
              <a:t>Suprir a deficiência em estudos de </a:t>
            </a:r>
            <a:r>
              <a:rPr lang="pt-BR" sz="2000" b="1" u="sng" dirty="0" smtClean="0"/>
              <a:t>análogos reservatórios </a:t>
            </a:r>
            <a:r>
              <a:rPr lang="pt-BR" sz="2000" b="1" dirty="0" smtClean="0"/>
              <a:t>em águas rasas na Bacia Potiguar imersa.</a:t>
            </a:r>
          </a:p>
          <a:p>
            <a:pPr marL="457200" indent="-457200">
              <a:buFont typeface="+mj-lt"/>
              <a:buAutoNum type="arabicPeriod"/>
            </a:pPr>
            <a:endParaRPr lang="pt-BR" sz="2000" b="1" dirty="0"/>
          </a:p>
          <a:p>
            <a:pPr marL="457200" indent="-457200">
              <a:buFont typeface="+mj-lt"/>
              <a:buAutoNum type="arabicPeriod"/>
            </a:pPr>
            <a:r>
              <a:rPr lang="pt-BR" sz="2000" b="1" dirty="0" smtClean="0"/>
              <a:t>Estudo de </a:t>
            </a:r>
            <a:r>
              <a:rPr lang="pt-BR" sz="2000" b="1" u="sng" dirty="0" smtClean="0"/>
              <a:t>vales </a:t>
            </a:r>
            <a:r>
              <a:rPr lang="pt-BR" sz="2000" b="1" u="sng" dirty="0"/>
              <a:t>incisos </a:t>
            </a:r>
            <a:r>
              <a:rPr lang="pt-BR" sz="2000" b="1" dirty="0"/>
              <a:t>como análogos </a:t>
            </a:r>
            <a:r>
              <a:rPr lang="pt-BR" sz="2000" b="1" dirty="0" smtClean="0"/>
              <a:t>reservatórios.</a:t>
            </a:r>
          </a:p>
          <a:p>
            <a:pPr marL="457200" indent="-457200">
              <a:buFont typeface="+mj-lt"/>
              <a:buAutoNum type="arabicPeriod"/>
            </a:pPr>
            <a:endParaRPr lang="pt-BR" sz="2000" b="1" dirty="0"/>
          </a:p>
          <a:p>
            <a:pPr marL="457200" indent="-457200">
              <a:buFont typeface="+mj-lt"/>
              <a:buAutoNum type="arabicPeriod"/>
            </a:pPr>
            <a:r>
              <a:rPr lang="pt-BR" sz="2000" b="1" dirty="0" smtClean="0"/>
              <a:t>Indicar áreas de maior </a:t>
            </a:r>
            <a:r>
              <a:rPr lang="pt-BR" sz="2000" b="1" u="sng" dirty="0" smtClean="0"/>
              <a:t>risco ambiental </a:t>
            </a:r>
            <a:r>
              <a:rPr lang="pt-BR" sz="2000" b="1" dirty="0" smtClean="0"/>
              <a:t>no enquadramento geográfico do presente trabalho.</a:t>
            </a:r>
            <a:endParaRPr lang="pt-BR" sz="2000" dirty="0" smtClean="0"/>
          </a:p>
        </p:txBody>
      </p:sp>
      <p:pic>
        <p:nvPicPr>
          <p:cNvPr id="11" name="Picture 2" descr="http://www.nupeg.ufrn.br/raanne2012/raa_images/prh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772" y="115987"/>
            <a:ext cx="664668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073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auto">
          <a:xfrm>
            <a:off x="179388" y="71438"/>
            <a:ext cx="8818562" cy="1341338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50825" y="303436"/>
            <a:ext cx="6192838" cy="749300"/>
          </a:xfrm>
        </p:spPr>
        <p:txBody>
          <a:bodyPr lIns="0" tIns="0" rIns="0" bIns="0" rtlCol="0">
            <a:normAutofit fontScale="90000"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tx2">
                    <a:lumMod val="75000"/>
                  </a:schemeClr>
                </a:solidFill>
              </a:rPr>
              <a:t>3. Aplicação na Indústria do Petróleo:</a:t>
            </a:r>
          </a:p>
        </p:txBody>
      </p:sp>
      <p:pic>
        <p:nvPicPr>
          <p:cNvPr id="8" name="Imagem 7" descr="logo_raa_2012_sem_UFRN_bc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57188" y="1611952"/>
            <a:ext cx="8429625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pt-BR" sz="2400" b="1" u="sng" dirty="0" smtClean="0"/>
              <a:t>Conhecimento morfológico:</a:t>
            </a:r>
          </a:p>
          <a:p>
            <a:pPr algn="ctr"/>
            <a:r>
              <a:rPr lang="pt-BR" sz="2400" b="1" dirty="0" smtClean="0"/>
              <a:t>(</a:t>
            </a:r>
            <a:r>
              <a:rPr lang="pt-BR" sz="2400" b="1" dirty="0" err="1" smtClean="0"/>
              <a:t>morfo-tectônica</a:t>
            </a:r>
            <a:r>
              <a:rPr lang="pt-BR" sz="2400" b="1" dirty="0" smtClean="0"/>
              <a:t>, processos sedimentares, </a:t>
            </a:r>
            <a:r>
              <a:rPr lang="pt-BR" sz="2400" b="1" dirty="0" err="1" smtClean="0"/>
              <a:t>geotecnia</a:t>
            </a:r>
            <a:r>
              <a:rPr lang="pt-BR" sz="2400" b="1" dirty="0" smtClean="0"/>
              <a:t>, navegação, estudos de </a:t>
            </a:r>
            <a:r>
              <a:rPr lang="pt-BR" sz="2400" b="1" i="1" dirty="0" smtClean="0"/>
              <a:t>habitats</a:t>
            </a:r>
            <a:r>
              <a:rPr lang="pt-BR" sz="2400" b="1" dirty="0" smtClean="0"/>
              <a:t>)</a:t>
            </a:r>
            <a:endParaRPr lang="pt-BR" sz="2400" b="1" dirty="0" smtClean="0"/>
          </a:p>
          <a:p>
            <a:pPr algn="ctr"/>
            <a:endParaRPr lang="pt-BR" sz="2400" b="1" dirty="0"/>
          </a:p>
          <a:p>
            <a:pPr algn="ctr"/>
            <a:r>
              <a:rPr lang="pt-BR" sz="2400" b="1" u="sng" dirty="0" smtClean="0"/>
              <a:t>Conhecimento sedimentar superficial:</a:t>
            </a:r>
          </a:p>
          <a:p>
            <a:pPr algn="ctr"/>
            <a:r>
              <a:rPr lang="pt-BR" sz="2400" b="1" dirty="0" smtClean="0"/>
              <a:t>(sensibilidade ambiental ao derramamento de óleo, </a:t>
            </a:r>
            <a:r>
              <a:rPr lang="pt-BR" sz="2400" b="1" dirty="0"/>
              <a:t>processos sedimentares, </a:t>
            </a:r>
            <a:r>
              <a:rPr lang="pt-BR" sz="2400" b="1" dirty="0" err="1"/>
              <a:t>geotecnia</a:t>
            </a:r>
            <a:r>
              <a:rPr lang="pt-BR" sz="2400" b="1" dirty="0"/>
              <a:t>, </a:t>
            </a:r>
            <a:r>
              <a:rPr lang="pt-BR" sz="2400" b="1" dirty="0" smtClean="0"/>
              <a:t>estudos </a:t>
            </a:r>
            <a:r>
              <a:rPr lang="pt-BR" sz="2400" b="1" dirty="0"/>
              <a:t>de </a:t>
            </a:r>
            <a:r>
              <a:rPr lang="pt-BR" sz="2400" b="1" dirty="0" smtClean="0"/>
              <a:t>habitats)</a:t>
            </a:r>
            <a:endParaRPr lang="pt-BR" sz="2400" b="1" dirty="0" smtClean="0"/>
          </a:p>
          <a:p>
            <a:pPr algn="ctr"/>
            <a:endParaRPr lang="pt-BR" sz="2400" b="1" dirty="0" smtClean="0"/>
          </a:p>
          <a:p>
            <a:pPr algn="ctr"/>
            <a:r>
              <a:rPr lang="pt-BR" sz="2400" b="1" u="sng" dirty="0" smtClean="0"/>
              <a:t>Conhecimento estratigráfico raso:</a:t>
            </a:r>
          </a:p>
          <a:p>
            <a:pPr algn="ctr"/>
            <a:r>
              <a:rPr lang="pt-BR" sz="2400" b="1" dirty="0" smtClean="0"/>
              <a:t>(análogos de reservatórios no Quaternário, migração </a:t>
            </a:r>
            <a:r>
              <a:rPr lang="pt-BR" sz="2400" b="1" dirty="0"/>
              <a:t>de </a:t>
            </a:r>
            <a:r>
              <a:rPr lang="pt-BR" sz="2400" b="1" dirty="0" smtClean="0"/>
              <a:t>hidrocarbonetos, </a:t>
            </a:r>
            <a:r>
              <a:rPr lang="pt-BR" sz="2400" b="1" dirty="0"/>
              <a:t>processos sedimentares, </a:t>
            </a:r>
            <a:r>
              <a:rPr lang="pt-BR" sz="2400" b="1" dirty="0" err="1"/>
              <a:t>geotecnia</a:t>
            </a:r>
            <a:r>
              <a:rPr lang="pt-BR" sz="2400" b="1" dirty="0"/>
              <a:t>, estudos de </a:t>
            </a:r>
            <a:r>
              <a:rPr lang="pt-BR" sz="2400" b="1" dirty="0" smtClean="0"/>
              <a:t>habitats)</a:t>
            </a:r>
            <a:endParaRPr lang="pt-BR" sz="2400" b="1" dirty="0" smtClean="0"/>
          </a:p>
          <a:p>
            <a:endParaRPr lang="pt-BR" sz="1600" b="1" dirty="0"/>
          </a:p>
          <a:p>
            <a:endParaRPr lang="pt-BR" sz="1600" b="1" dirty="0" smtClean="0"/>
          </a:p>
        </p:txBody>
      </p:sp>
      <p:pic>
        <p:nvPicPr>
          <p:cNvPr id="11" name="Picture 2" descr="http://www.nupeg.ufrn.br/raanne2012/raa_images/prh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772" y="115987"/>
            <a:ext cx="664668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073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1" name="Retângulo 10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2" name="Rectangle 1"/>
          <p:cNvSpPr txBox="1">
            <a:spLocks noChangeArrowheads="1"/>
          </p:cNvSpPr>
          <p:nvPr/>
        </p:nvSpPr>
        <p:spPr bwMode="auto">
          <a:xfrm>
            <a:off x="250825" y="101600"/>
            <a:ext cx="6192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pt-BR" b="1" smtClean="0">
                <a:solidFill>
                  <a:schemeClr val="tx2">
                    <a:lumMod val="75000"/>
                  </a:schemeClr>
                </a:solidFill>
              </a:rPr>
              <a:t>4. Resultados Obtidos:</a:t>
            </a:r>
            <a:endParaRPr lang="pt-BR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" name="Imagem 12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pic>
        <p:nvPicPr>
          <p:cNvPr id="14" name="Picture 2" descr="http://www.nupeg.ufrn.br/raanne2012/raa_images/prh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772" y="115987"/>
            <a:ext cx="664668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spaço Reservado para Conteúdo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980728"/>
            <a:ext cx="8713092" cy="5788246"/>
          </a:xfrm>
        </p:spPr>
      </p:pic>
    </p:spTree>
    <p:extLst>
      <p:ext uri="{BB962C8B-B14F-4D97-AF65-F5344CB8AC3E}">
        <p14:creationId xmlns:p14="http://schemas.microsoft.com/office/powerpoint/2010/main" val="126960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Retângulo 8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250825" y="101600"/>
            <a:ext cx="6192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pt-BR" b="1" smtClean="0">
                <a:solidFill>
                  <a:schemeClr val="tx2">
                    <a:lumMod val="75000"/>
                  </a:schemeClr>
                </a:solidFill>
              </a:rPr>
              <a:t>4. Resultados Obtidos:</a:t>
            </a:r>
            <a:endParaRPr lang="pt-BR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" name="Imagem 10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pic>
        <p:nvPicPr>
          <p:cNvPr id="12" name="Picture 2" descr="http://www.nupeg.ufrn.br/raanne2012/raa_images/prh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772" y="115987"/>
            <a:ext cx="664668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5" y="1196752"/>
            <a:ext cx="8979408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3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10" name="Rectangle 1"/>
          <p:cNvSpPr txBox="1">
            <a:spLocks noChangeArrowheads="1"/>
          </p:cNvSpPr>
          <p:nvPr/>
        </p:nvSpPr>
        <p:spPr bwMode="auto">
          <a:xfrm>
            <a:off x="250825" y="101600"/>
            <a:ext cx="6192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pt-BR" b="1" smtClean="0">
                <a:solidFill>
                  <a:schemeClr val="tx2">
                    <a:lumMod val="75000"/>
                  </a:schemeClr>
                </a:solidFill>
              </a:rPr>
              <a:t>4. Resultados Obtidos:</a:t>
            </a:r>
            <a:endParaRPr lang="pt-BR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1" name="Imagem 10" descr="logo_raa_2012_sem_UFRN_b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pic>
        <p:nvPicPr>
          <p:cNvPr id="12" name="Picture 2" descr="http://www.nupeg.ufrn.br/raanne2012/raa_images/prh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772" y="115987"/>
            <a:ext cx="664668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6" y="1212296"/>
            <a:ext cx="8827008" cy="552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6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 bwMode="auto">
          <a:xfrm>
            <a:off x="250825" y="101600"/>
            <a:ext cx="6192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pt-BR" b="1" smtClean="0">
                <a:solidFill>
                  <a:schemeClr val="tx2">
                    <a:lumMod val="75000"/>
                  </a:schemeClr>
                </a:solidFill>
              </a:rPr>
              <a:t>4. Resultados Obtidos:</a:t>
            </a:r>
            <a:endParaRPr lang="pt-BR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" name="Imagem 8" descr="logo_raa_2012_sem_UFRN_bc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pic>
        <p:nvPicPr>
          <p:cNvPr id="10" name="Picture 2" descr="http://www.nupeg.ufrn.br/raanne2012/raa_images/prh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772" y="115987"/>
            <a:ext cx="664668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69" y="1097616"/>
            <a:ext cx="8229600" cy="557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9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945867" y="6162809"/>
            <a:ext cx="31323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 smtClean="0"/>
              <a:t>Obrigado.</a:t>
            </a:r>
            <a:endParaRPr lang="pt-BR" sz="3600" dirty="0"/>
          </a:p>
        </p:txBody>
      </p:sp>
      <p:sp>
        <p:nvSpPr>
          <p:cNvPr id="3" name="CaixaDeTexto 2"/>
          <p:cNvSpPr txBox="1"/>
          <p:nvPr/>
        </p:nvSpPr>
        <p:spPr>
          <a:xfrm>
            <a:off x="556221" y="1340768"/>
            <a:ext cx="8064896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smtClean="0"/>
              <a:t>Sintese:</a:t>
            </a:r>
            <a:endParaRPr lang="de-DE" sz="1600" b="1" dirty="0" smtClean="0"/>
          </a:p>
          <a:p>
            <a:endParaRPr lang="de-DE" sz="1400" dirty="0"/>
          </a:p>
          <a:p>
            <a:r>
              <a:rPr lang="de-DE" sz="1300" dirty="0" smtClean="0"/>
              <a:t>Gomes</a:t>
            </a:r>
            <a:r>
              <a:rPr lang="de-DE" sz="1300" dirty="0"/>
              <a:t>, M.P., Vital, H., </a:t>
            </a:r>
            <a:r>
              <a:rPr lang="de-DE" sz="1300" dirty="0">
                <a:solidFill>
                  <a:srgbClr val="FF0000"/>
                </a:solidFill>
              </a:rPr>
              <a:t>2010. </a:t>
            </a:r>
            <a:r>
              <a:rPr lang="de-DE" sz="1300" dirty="0"/>
              <a:t>Revisão da compartimentação geomorfológica da Plataforma Continental Norte do Rio Grande do Norte, Brasil. </a:t>
            </a:r>
            <a:r>
              <a:rPr lang="en-US" sz="1300" b="1" dirty="0" err="1"/>
              <a:t>Revista</a:t>
            </a:r>
            <a:r>
              <a:rPr lang="en-US" sz="1300" b="1" dirty="0"/>
              <a:t> </a:t>
            </a:r>
            <a:r>
              <a:rPr lang="en-US" sz="1300" b="1" dirty="0" err="1"/>
              <a:t>Brasileira</a:t>
            </a:r>
            <a:r>
              <a:rPr lang="en-US" sz="1300" b="1" dirty="0"/>
              <a:t> de </a:t>
            </a:r>
            <a:r>
              <a:rPr lang="en-US" sz="1300" b="1" dirty="0" err="1"/>
              <a:t>Geociências</a:t>
            </a:r>
            <a:r>
              <a:rPr lang="en-US" sz="1300" dirty="0"/>
              <a:t> 40(3), 321-329.</a:t>
            </a:r>
            <a:endParaRPr lang="pt-BR" sz="1300" dirty="0"/>
          </a:p>
          <a:p>
            <a:r>
              <a:rPr lang="de-DE" sz="1300" dirty="0"/>
              <a:t> </a:t>
            </a:r>
            <a:endParaRPr lang="pt-BR" sz="1300" dirty="0"/>
          </a:p>
          <a:p>
            <a:r>
              <a:rPr lang="de-DE" sz="1300" dirty="0"/>
              <a:t>Gomes, M.P., Vital, H., Macedo, J.W.P., </a:t>
            </a:r>
            <a:r>
              <a:rPr lang="de-DE" sz="1300" dirty="0">
                <a:solidFill>
                  <a:srgbClr val="FF0000"/>
                </a:solidFill>
              </a:rPr>
              <a:t>2011. </a:t>
            </a:r>
            <a:r>
              <a:rPr lang="de-DE" sz="1300" dirty="0"/>
              <a:t>Fluxo de Processamento Aplicado A Dados de Sísmica de Alta Resolução em Ambiente de Plataforma Continental. Exemplo: Macau-RN. </a:t>
            </a:r>
            <a:r>
              <a:rPr lang="de-DE" sz="1300" b="1" dirty="0"/>
              <a:t>Revista Brasileira de Geofísica</a:t>
            </a:r>
            <a:r>
              <a:rPr lang="de-DE" sz="1300" dirty="0"/>
              <a:t>, 29(1), 173-186.</a:t>
            </a:r>
            <a:endParaRPr lang="pt-BR" sz="1300" dirty="0"/>
          </a:p>
          <a:p>
            <a:r>
              <a:rPr lang="en-US" sz="1300" dirty="0"/>
              <a:t> </a:t>
            </a:r>
            <a:endParaRPr lang="pt-BR" sz="1300" dirty="0"/>
          </a:p>
          <a:p>
            <a:r>
              <a:rPr lang="de-DE" sz="1300" dirty="0"/>
              <a:t>Gomes, Moab Praxedes; Vital, Helenice; Bezerra, Francisco Hilário; De Castro, Davi; Macedo, José Wilson de Paiva. </a:t>
            </a:r>
            <a:r>
              <a:rPr lang="de-DE" sz="1300" dirty="0" smtClean="0"/>
              <a:t>Neotectonics control on morphology and geometry of the northeastern brazilian Continental Shelf: The example of Potiguar Basin</a:t>
            </a:r>
            <a:r>
              <a:rPr lang="pt-BR" sz="1300" dirty="0" smtClean="0"/>
              <a:t>. </a:t>
            </a:r>
            <a:r>
              <a:rPr lang="pt-BR" sz="1300" b="1" dirty="0" err="1" smtClean="0"/>
              <a:t>Journal</a:t>
            </a:r>
            <a:r>
              <a:rPr lang="pt-BR" sz="1300" b="1" dirty="0" smtClean="0"/>
              <a:t> </a:t>
            </a:r>
            <a:r>
              <a:rPr lang="pt-BR" sz="1300" b="1" dirty="0" err="1" smtClean="0"/>
              <a:t>of</a:t>
            </a:r>
            <a:r>
              <a:rPr lang="pt-BR" sz="1300" b="1" dirty="0" smtClean="0"/>
              <a:t> South </a:t>
            </a:r>
            <a:r>
              <a:rPr lang="pt-BR" sz="1300" b="1" dirty="0" err="1" smtClean="0"/>
              <a:t>America</a:t>
            </a:r>
            <a:r>
              <a:rPr lang="pt-BR" sz="1300" b="1" dirty="0" smtClean="0"/>
              <a:t> </a:t>
            </a:r>
            <a:r>
              <a:rPr lang="de-DE" sz="1300" dirty="0" smtClean="0"/>
              <a:t>(em preparação 2012a)</a:t>
            </a:r>
            <a:endParaRPr lang="pt-BR" sz="1300" dirty="0"/>
          </a:p>
          <a:p>
            <a:r>
              <a:rPr lang="de-DE" sz="1300" dirty="0"/>
              <a:t> </a:t>
            </a:r>
            <a:endParaRPr lang="pt-BR" sz="1300" dirty="0"/>
          </a:p>
          <a:p>
            <a:r>
              <a:rPr lang="de-DE" sz="1300" dirty="0"/>
              <a:t>Gomes, Moab Praxedes; Vital, Helenice; Statteger, Karl; Schwarzer. Klaus.</a:t>
            </a:r>
            <a:r>
              <a:rPr lang="de-DE" sz="1300" b="1" dirty="0"/>
              <a:t> </a:t>
            </a:r>
            <a:r>
              <a:rPr lang="en-US" sz="1300" dirty="0"/>
              <a:t>Incised Valley of an Equatorial ‘Passive’ Margin: A Quaternary insight of the </a:t>
            </a:r>
            <a:r>
              <a:rPr lang="en-US" sz="1300" dirty="0" err="1"/>
              <a:t>Açu</a:t>
            </a:r>
            <a:r>
              <a:rPr lang="en-US" sz="1300" dirty="0"/>
              <a:t> Incised Valley Morphology (NE BRAZIL).</a:t>
            </a:r>
            <a:r>
              <a:rPr lang="en-US" sz="1300" b="1" dirty="0"/>
              <a:t> </a:t>
            </a:r>
            <a:r>
              <a:rPr lang="en-US" sz="1300" b="1" dirty="0" err="1"/>
              <a:t>Geomorpholoy</a:t>
            </a:r>
            <a:r>
              <a:rPr lang="en-US" sz="1300" b="1" dirty="0"/>
              <a:t> </a:t>
            </a:r>
            <a:r>
              <a:rPr lang="en-US" sz="1300" dirty="0"/>
              <a:t>(</a:t>
            </a:r>
            <a:r>
              <a:rPr lang="en-US" sz="1300" dirty="0" err="1"/>
              <a:t>Submetido</a:t>
            </a:r>
            <a:r>
              <a:rPr lang="en-US" sz="1300" dirty="0"/>
              <a:t> </a:t>
            </a:r>
            <a:r>
              <a:rPr lang="en-US" sz="1300" dirty="0" smtClean="0"/>
              <a:t>2012b)</a:t>
            </a:r>
            <a:endParaRPr lang="pt-BR" sz="1300" dirty="0"/>
          </a:p>
          <a:p>
            <a:r>
              <a:rPr lang="en-US" sz="1300" b="1" dirty="0"/>
              <a:t> </a:t>
            </a:r>
            <a:endParaRPr lang="pt-BR" sz="1300" dirty="0"/>
          </a:p>
          <a:p>
            <a:r>
              <a:rPr lang="de-DE" sz="1300" dirty="0"/>
              <a:t>Gomes, M.P., Vital, H., </a:t>
            </a:r>
            <a:r>
              <a:rPr lang="en-US" sz="1300" dirty="0"/>
              <a:t>High-Resolution </a:t>
            </a:r>
            <a:r>
              <a:rPr lang="en-US" sz="1300" dirty="0" smtClean="0"/>
              <a:t>Side-scan Sonar </a:t>
            </a:r>
            <a:r>
              <a:rPr lang="en-US" sz="1300" dirty="0"/>
              <a:t>Investigation of the </a:t>
            </a:r>
            <a:r>
              <a:rPr lang="en-US" sz="1300" dirty="0" err="1"/>
              <a:t>Açu</a:t>
            </a:r>
            <a:r>
              <a:rPr lang="en-US" sz="1300" dirty="0"/>
              <a:t> Incised Valley Area, </a:t>
            </a:r>
            <a:r>
              <a:rPr lang="en-US" sz="1300" dirty="0" smtClean="0"/>
              <a:t>NE </a:t>
            </a:r>
            <a:r>
              <a:rPr lang="en-US" sz="1300" dirty="0"/>
              <a:t>Brazil.</a:t>
            </a:r>
            <a:r>
              <a:rPr lang="en-US" sz="1300" b="1" dirty="0"/>
              <a:t> </a:t>
            </a:r>
            <a:r>
              <a:rPr lang="en-US" sz="1300" b="1" dirty="0" smtClean="0"/>
              <a:t>Sedimentology </a:t>
            </a:r>
            <a:r>
              <a:rPr lang="en-US" sz="1300" dirty="0" smtClean="0"/>
              <a:t>(</a:t>
            </a:r>
            <a:r>
              <a:rPr lang="en-US" sz="1300" dirty="0" err="1" smtClean="0"/>
              <a:t>em</a:t>
            </a:r>
            <a:r>
              <a:rPr lang="en-US" sz="1300" dirty="0" smtClean="0"/>
              <a:t> preparação2012c)</a:t>
            </a:r>
            <a:endParaRPr lang="pt-BR" sz="1300" dirty="0"/>
          </a:p>
          <a:p>
            <a:r>
              <a:rPr lang="de-DE" sz="1300" dirty="0"/>
              <a:t> </a:t>
            </a:r>
            <a:endParaRPr lang="pt-BR" sz="1300" dirty="0"/>
          </a:p>
          <a:p>
            <a:r>
              <a:rPr lang="de-DE" sz="1300" dirty="0"/>
              <a:t>Gomes, Moab Praxedes; Vital, Helenice; Schwarzer, Klaus; Statteger, Kar. </a:t>
            </a:r>
            <a:r>
              <a:rPr lang="en-US" sz="1300" dirty="0" err="1"/>
              <a:t>Seismicstratigraphic</a:t>
            </a:r>
            <a:r>
              <a:rPr lang="en-US" sz="1300" dirty="0"/>
              <a:t> analysis of the </a:t>
            </a:r>
            <a:r>
              <a:rPr lang="en-US" sz="1300" dirty="0" err="1"/>
              <a:t>Açu</a:t>
            </a:r>
            <a:r>
              <a:rPr lang="en-US" sz="1300" dirty="0"/>
              <a:t> </a:t>
            </a:r>
            <a:r>
              <a:rPr lang="en-US" sz="1300" dirty="0" smtClean="0"/>
              <a:t>incised valley </a:t>
            </a:r>
            <a:r>
              <a:rPr lang="en-US" sz="1300" dirty="0"/>
              <a:t>on the </a:t>
            </a:r>
            <a:r>
              <a:rPr lang="en-US" sz="1300" dirty="0" smtClean="0"/>
              <a:t> Northeastern Brazilian shelf. </a:t>
            </a:r>
            <a:r>
              <a:rPr lang="en-US" sz="1300" b="1" dirty="0" smtClean="0"/>
              <a:t> </a:t>
            </a:r>
            <a:r>
              <a:rPr lang="en-US" sz="1300" b="1" dirty="0"/>
              <a:t>Marine Geology </a:t>
            </a:r>
            <a:r>
              <a:rPr lang="en-US" sz="1300" dirty="0"/>
              <a:t>(</a:t>
            </a:r>
            <a:r>
              <a:rPr lang="en-US" sz="1300" dirty="0" err="1"/>
              <a:t>Submetido</a:t>
            </a:r>
            <a:r>
              <a:rPr lang="en-US" sz="1300" dirty="0"/>
              <a:t> </a:t>
            </a:r>
            <a:r>
              <a:rPr lang="en-US" sz="1300" dirty="0" smtClean="0"/>
              <a:t>2012d)</a:t>
            </a:r>
            <a:endParaRPr lang="pt-BR" sz="1300" dirty="0"/>
          </a:p>
          <a:p>
            <a:endParaRPr lang="pt-BR" sz="1200" dirty="0"/>
          </a:p>
        </p:txBody>
      </p:sp>
      <p:sp>
        <p:nvSpPr>
          <p:cNvPr id="4" name="Retângulo 3"/>
          <p:cNvSpPr/>
          <p:nvPr/>
        </p:nvSpPr>
        <p:spPr bwMode="auto">
          <a:xfrm>
            <a:off x="179388" y="71438"/>
            <a:ext cx="8818562" cy="855662"/>
          </a:xfrm>
          <a:prstGeom prst="rect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250825" y="101600"/>
            <a:ext cx="6192838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pt-BR" b="1" smtClean="0">
                <a:solidFill>
                  <a:schemeClr val="tx2">
                    <a:lumMod val="75000"/>
                  </a:schemeClr>
                </a:solidFill>
              </a:rPr>
              <a:t>4. Resultados Obtidos:</a:t>
            </a:r>
            <a:endParaRPr lang="pt-BR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Imagem 5" descr="logo_raa_2012_sem_UFRN_bc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00826" y="4708"/>
            <a:ext cx="1118807" cy="828000"/>
          </a:xfrm>
          <a:prstGeom prst="rect">
            <a:avLst/>
          </a:prstGeom>
        </p:spPr>
      </p:pic>
      <p:pic>
        <p:nvPicPr>
          <p:cNvPr id="7" name="Picture 2" descr="http://www.nupeg.ufrn.br/raanne2012/raa_images/prh2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772" y="115987"/>
            <a:ext cx="664668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0736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461</Words>
  <Application>Microsoft Office PowerPoint</Application>
  <PresentationFormat>Apresentação na tela (4:3)</PresentationFormat>
  <Paragraphs>77</Paragraphs>
  <Slides>9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0" baseType="lpstr">
      <vt:lpstr>Tema do Office</vt:lpstr>
      <vt:lpstr>Apresentação do PowerPoint</vt:lpstr>
      <vt:lpstr>1. Motivação/Desafios:</vt:lpstr>
      <vt:lpstr>2. Objetivos:</vt:lpstr>
      <vt:lpstr>3. Aplicação na Indústria do Petróleo: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Aruzza Mabel</dc:creator>
  <cp:lastModifiedBy>GGEMMA</cp:lastModifiedBy>
  <cp:revision>67</cp:revision>
  <dcterms:created xsi:type="dcterms:W3CDTF">2010-08-04T23:03:51Z</dcterms:created>
  <dcterms:modified xsi:type="dcterms:W3CDTF">2012-10-10T12:54:46Z</dcterms:modified>
</cp:coreProperties>
</file>