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8758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8537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077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7298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4560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5080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7708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764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6662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324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382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94B0-6229-43E5-BA4B-795F56D32688}" type="datetimeFigureOut">
              <a:rPr lang="pt-BR" smtClean="0"/>
              <a:pPr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FA3AE-B23F-49FC-A36B-B2EE215742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2418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upeg.ufrn.br/raanne2012/ctdut_vide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cardo\Desktop\imagesCAMPYTV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85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85720" y="1571612"/>
            <a:ext cx="8462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b="1" dirty="0" smtClean="0">
                <a:solidFill>
                  <a:schemeClr val="bg1">
                    <a:lumMod val="95000"/>
                  </a:schemeClr>
                </a:solidFill>
              </a:rPr>
              <a:t>AS APRESENTAÇÕES DAS PALESTRAS DE JEAN PAUL PRATES (CERNE) E ADRIANO VALETIM (PETROBRAS – RPCC) PODERÃO SER DISPONIBILIZADAS POSTERIORMENTE NO SITE DA RAA N-NE PARA DOWNLOAD. O VIDEO DO CTDUT JÁ ESTÁ DISPONÍVEL EM: </a:t>
            </a:r>
            <a:r>
              <a:rPr lang="pt-BR" sz="2400" b="1" dirty="0" smtClean="0">
                <a:solidFill>
                  <a:schemeClr val="bg1">
                    <a:lumMod val="95000"/>
                  </a:schemeClr>
                </a:solidFill>
                <a:hlinkClick r:id="rId4"/>
              </a:rPr>
              <a:t>http://www.nupeg.ufrn.br/raanne2012/ctdut_video.html</a:t>
            </a:r>
            <a:endParaRPr lang="pt-BR" sz="24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9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43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</dc:creator>
  <cp:lastModifiedBy>Osvaldo Chiavone Filho</cp:lastModifiedBy>
  <cp:revision>5</cp:revision>
  <dcterms:created xsi:type="dcterms:W3CDTF">2012-10-10T05:33:04Z</dcterms:created>
  <dcterms:modified xsi:type="dcterms:W3CDTF">2012-10-12T14:18:53Z</dcterms:modified>
</cp:coreProperties>
</file>